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1"/>
  </p:notesMasterIdLst>
  <p:handoutMasterIdLst>
    <p:handoutMasterId r:id="rId12"/>
  </p:handoutMasterIdLst>
  <p:sldIdLst>
    <p:sldId id="283" r:id="rId2"/>
    <p:sldId id="295" r:id="rId3"/>
    <p:sldId id="296" r:id="rId4"/>
    <p:sldId id="297" r:id="rId5"/>
    <p:sldId id="298" r:id="rId6"/>
    <p:sldId id="299" r:id="rId7"/>
    <p:sldId id="300" r:id="rId8"/>
    <p:sldId id="293" r:id="rId9"/>
    <p:sldId id="275" r:id="rId10"/>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 initials="NI" lastIdx="1" clrIdx="0"/>
  <p:cmAuthor id="1" name="JO" initials="JO" lastIdx="5" clrIdx="1">
    <p:extLst>
      <p:ext uri="{19B8F6BF-5375-455C-9EA6-DF929625EA0E}">
        <p15:presenceInfo xmlns:p15="http://schemas.microsoft.com/office/powerpoint/2012/main" userId="J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00"/>
    <a:srgbClr val="77AABB"/>
    <a:srgbClr val="77AA94"/>
    <a:srgbClr val="5FA4BB"/>
    <a:srgbClr val="5FA489"/>
    <a:srgbClr val="5F6477"/>
    <a:srgbClr val="336945"/>
    <a:srgbClr val="60C682"/>
    <a:srgbClr val="7BC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4660"/>
  </p:normalViewPr>
  <p:slideViewPr>
    <p:cSldViewPr>
      <p:cViewPr varScale="1">
        <p:scale>
          <a:sx n="93" d="100"/>
          <a:sy n="93" d="100"/>
        </p:scale>
        <p:origin x="931"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94" d="100"/>
          <a:sy n="94" d="100"/>
        </p:scale>
        <p:origin x="169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6797675" cy="496332"/>
          </a:xfrm>
          <a:prstGeom prst="rect">
            <a:avLst/>
          </a:prstGeom>
        </p:spPr>
        <p:txBody>
          <a:bodyPr vert="horz" lIns="91440" tIns="45720" rIns="91440" bIns="45720" rtlCol="0"/>
          <a:lstStyle>
            <a:lvl1pPr algn="l">
              <a:defRPr sz="1200"/>
            </a:lvl1pPr>
          </a:lstStyle>
          <a:p>
            <a:r>
              <a:rPr lang="de-DE" dirty="0" smtClean="0"/>
              <a:t>@GFZS e.V.</a:t>
            </a:r>
            <a:endParaRPr lang="de-DE" dirty="0"/>
          </a:p>
        </p:txBody>
      </p:sp>
      <p:sp>
        <p:nvSpPr>
          <p:cNvPr id="4" name="Fußzeilenplatzhalter 3"/>
          <p:cNvSpPr>
            <a:spLocks noGrp="1"/>
          </p:cNvSpPr>
          <p:nvPr>
            <p:ph type="ftr" sz="quarter" idx="2"/>
          </p:nvPr>
        </p:nvSpPr>
        <p:spPr>
          <a:xfrm>
            <a:off x="0" y="9428583"/>
            <a:ext cx="5754199" cy="496332"/>
          </a:xfrm>
          <a:prstGeom prst="rect">
            <a:avLst/>
          </a:prstGeom>
        </p:spPr>
        <p:txBody>
          <a:bodyPr vert="horz" lIns="91440" tIns="45720" rIns="91440" bIns="45720" rtlCol="0" anchor="b"/>
          <a:lstStyle>
            <a:lvl1pPr algn="l">
              <a:defRPr sz="1200"/>
            </a:lvl1pPr>
          </a:lstStyle>
          <a:p>
            <a:endParaRPr lang="de-DE" dirty="0" smtClean="0"/>
          </a:p>
        </p:txBody>
      </p:sp>
      <p:sp>
        <p:nvSpPr>
          <p:cNvPr id="5" name="Foliennummernplatzhalter 4"/>
          <p:cNvSpPr>
            <a:spLocks noGrp="1"/>
          </p:cNvSpPr>
          <p:nvPr>
            <p:ph type="sldNum" sz="quarter" idx="3"/>
          </p:nvPr>
        </p:nvSpPr>
        <p:spPr>
          <a:xfrm>
            <a:off x="6039697" y="9428583"/>
            <a:ext cx="756404" cy="496332"/>
          </a:xfrm>
          <a:prstGeom prst="rect">
            <a:avLst/>
          </a:prstGeom>
        </p:spPr>
        <p:txBody>
          <a:bodyPr vert="horz" lIns="91440" tIns="45720" rIns="91440" bIns="45720" rtlCol="0" anchor="b"/>
          <a:lstStyle>
            <a:lvl1pPr algn="r">
              <a:defRPr sz="1200"/>
            </a:lvl1pPr>
          </a:lstStyle>
          <a:p>
            <a:fld id="{4FD9FCFA-6824-4C05-A6D1-6DAC211FBE11}" type="slidenum">
              <a:rPr lang="de-DE" smtClean="0"/>
              <a:pPr/>
              <a:t>‹Nr.›</a:t>
            </a:fld>
            <a:endParaRPr lang="de-DE" dirty="0"/>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dt" idx="1"/>
          </p:nvPr>
        </p:nvSpPr>
        <p:spPr bwMode="auto">
          <a:xfrm>
            <a:off x="5453450" y="2962482"/>
            <a:ext cx="1344225" cy="3738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b="0">
                <a:solidFill>
                  <a:srgbClr val="000000"/>
                </a:solidFill>
                <a:latin typeface="+mn-lt"/>
              </a:defRPr>
            </a:lvl1pPr>
          </a:lstStyle>
          <a:p>
            <a:fld id="{7A69BEDD-07B5-477C-93E6-7CCB1A2E6D2F}" type="datetime1">
              <a:rPr lang="de-DE" smtClean="0"/>
              <a:pPr/>
              <a:t>19.04.2022</a:t>
            </a:fld>
            <a:endParaRPr lang="de-DE" dirty="0"/>
          </a:p>
        </p:txBody>
      </p:sp>
      <p:sp>
        <p:nvSpPr>
          <p:cNvPr id="10244" name="Rectangle 4"/>
          <p:cNvSpPr>
            <a:spLocks noGrp="1" noRot="1" noChangeAspect="1" noChangeArrowheads="1" noTextEdit="1"/>
          </p:cNvSpPr>
          <p:nvPr>
            <p:ph type="sldImg" idx="2"/>
          </p:nvPr>
        </p:nvSpPr>
        <p:spPr bwMode="auto">
          <a:xfrm>
            <a:off x="298450" y="311150"/>
            <a:ext cx="4394200" cy="32956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472479" y="3729582"/>
            <a:ext cx="6138215" cy="54525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246" name="Rectangle 6"/>
          <p:cNvSpPr>
            <a:spLocks noGrp="1" noChangeArrowheads="1"/>
          </p:cNvSpPr>
          <p:nvPr>
            <p:ph type="ftr" sz="quarter" idx="4"/>
          </p:nvPr>
        </p:nvSpPr>
        <p:spPr bwMode="auto">
          <a:xfrm>
            <a:off x="0" y="9575420"/>
            <a:ext cx="6610694" cy="35121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0">
                <a:latin typeface="+mn-lt"/>
              </a:defRPr>
            </a:lvl1pPr>
          </a:lstStyle>
          <a:p>
            <a:endParaRPr lang="de-DE" dirty="0"/>
          </a:p>
        </p:txBody>
      </p:sp>
      <p:sp>
        <p:nvSpPr>
          <p:cNvPr id="10247" name="Rectangle 7"/>
          <p:cNvSpPr>
            <a:spLocks noGrp="1" noChangeArrowheads="1"/>
          </p:cNvSpPr>
          <p:nvPr>
            <p:ph type="sldNum" sz="quarter" idx="5"/>
          </p:nvPr>
        </p:nvSpPr>
        <p:spPr bwMode="auto">
          <a:xfrm>
            <a:off x="5453451" y="2370233"/>
            <a:ext cx="1327401" cy="46902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lang="de-DE" sz="1100" b="0" kern="1200" dirty="0" smtClean="0">
                <a:solidFill>
                  <a:srgbClr val="000000"/>
                </a:solidFill>
                <a:latin typeface="+mn-lt"/>
                <a:ea typeface="+mn-ea"/>
                <a:cs typeface="+mn-cs"/>
              </a:defRPr>
            </a:lvl1pPr>
          </a:lstStyle>
          <a:p>
            <a:r>
              <a:rPr lang="de-DE" dirty="0" smtClean="0"/>
              <a:t>Folie Nr. </a:t>
            </a:r>
            <a:fld id="{57F05A8F-FE19-480D-B1AB-27AD30161345}" type="slidenum">
              <a:rPr smtClean="0"/>
              <a:pPr/>
              <a:t>‹Nr.›</a:t>
            </a:fld>
            <a:endParaRPr dirty="0"/>
          </a:p>
        </p:txBody>
      </p:sp>
      <p:sp>
        <p:nvSpPr>
          <p:cNvPr id="3" name="Kopfzeilenplatzhalter 2"/>
          <p:cNvSpPr>
            <a:spLocks noGrp="1"/>
          </p:cNvSpPr>
          <p:nvPr>
            <p:ph type="hdr" sz="quarter"/>
          </p:nvPr>
        </p:nvSpPr>
        <p:spPr>
          <a:xfrm>
            <a:off x="4518232" y="0"/>
            <a:ext cx="2279443" cy="1976954"/>
          </a:xfrm>
          <a:prstGeom prst="rect">
            <a:avLst/>
          </a:prstGeom>
        </p:spPr>
        <p:txBody>
          <a:bodyPr vert="horz" lIns="91440" tIns="45720" rIns="91440" bIns="45720" rtlCol="0"/>
          <a:lstStyle>
            <a:lvl1pPr algn="l">
              <a:defRPr sz="1100">
                <a:latin typeface="+mn-lt"/>
              </a:defRPr>
            </a:lvl1pPr>
          </a:lstStyle>
          <a:p>
            <a:pPr algn="r"/>
            <a:r>
              <a:rPr lang="en-GB" dirty="0" smtClean="0"/>
              <a:t>© GFZS e.V.</a:t>
            </a:r>
          </a:p>
          <a:p>
            <a:endParaRPr lang="en-GB" dirty="0"/>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100" kern="1200">
        <a:solidFill>
          <a:srgbClr val="000000"/>
        </a:solidFill>
        <a:latin typeface="+mn-lt"/>
        <a:ea typeface="+mn-ea"/>
        <a:cs typeface="+mn-cs"/>
      </a:defRPr>
    </a:lvl1pPr>
    <a:lvl2pPr marL="185738" indent="-185738" algn="l" rtl="0" fontAlgn="base">
      <a:spcBef>
        <a:spcPct val="30000"/>
      </a:spcBef>
      <a:spcAft>
        <a:spcPct val="0"/>
      </a:spcAft>
      <a:buFont typeface="Arial" panose="020B0604020202020204" pitchFamily="34" charset="0"/>
      <a:buChar char="•"/>
      <a:defRPr sz="1100" kern="1200">
        <a:solidFill>
          <a:srgbClr val="000000"/>
        </a:solidFill>
        <a:latin typeface="+mn-lt"/>
        <a:ea typeface="+mn-ea"/>
        <a:cs typeface="+mn-cs"/>
      </a:defRPr>
    </a:lvl2pPr>
    <a:lvl3pPr marL="358775" indent="-182563" algn="l" rtl="0" fontAlgn="base">
      <a:spcBef>
        <a:spcPct val="30000"/>
      </a:spcBef>
      <a:spcAft>
        <a:spcPct val="0"/>
      </a:spcAft>
      <a:buFont typeface="Courier New" panose="02070309020205020404" pitchFamily="49" charset="0"/>
      <a:buChar char="o"/>
      <a:defRPr sz="1100" kern="1200">
        <a:solidFill>
          <a:srgbClr val="000000"/>
        </a:solidFill>
        <a:latin typeface="+mn-lt"/>
        <a:ea typeface="+mn-ea"/>
        <a:cs typeface="+mn-cs"/>
      </a:defRPr>
    </a:lvl3pPr>
    <a:lvl4pPr marL="534988" indent="-176213" algn="l" rtl="0" fontAlgn="base">
      <a:spcBef>
        <a:spcPct val="30000"/>
      </a:spcBef>
      <a:spcAft>
        <a:spcPct val="0"/>
      </a:spcAft>
      <a:buFont typeface="Symbol" panose="05050102010706020507" pitchFamily="18" charset="2"/>
      <a:buChar char="-"/>
      <a:defRPr sz="1100" kern="1200">
        <a:solidFill>
          <a:srgbClr val="000000"/>
        </a:solidFill>
        <a:latin typeface="+mn-lt"/>
        <a:ea typeface="+mn-ea"/>
        <a:cs typeface="+mn-cs"/>
      </a:defRPr>
    </a:lvl4pPr>
    <a:lvl5pPr marL="534988" indent="0" algn="l" defTabSz="893763" rtl="0" fontAlgn="base">
      <a:spcBef>
        <a:spcPct val="30000"/>
      </a:spcBef>
      <a:spcAft>
        <a:spcPct val="0"/>
      </a:spcAft>
      <a:tabLst>
        <a:tab pos="893763" algn="l"/>
        <a:tab pos="1436688" algn="l"/>
        <a:tab pos="1971675" algn="l"/>
        <a:tab pos="2513013" algn="l"/>
        <a:tab pos="3048000" algn="l"/>
        <a:tab pos="3589338" algn="l"/>
        <a:tab pos="4124325" algn="l"/>
        <a:tab pos="4667250" algn="l"/>
        <a:tab pos="5202238" algn="l"/>
        <a:tab pos="5743575" algn="l"/>
      </a:tabLst>
      <a:defRPr sz="1100" kern="1200">
        <a:solidFill>
          <a:srgbClr val="0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3713" y="287338"/>
            <a:ext cx="4046537" cy="30353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charset="0"/>
                <a:ea typeface="+mn-ea"/>
                <a:cs typeface="+mn-cs"/>
              </a:rPr>
              <a:t>Z‑Saatgut wird in einem mehrstufigen und streng kontrollierten Verfahren produziert.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dirty="0" smtClean="0">
                <a:solidFill>
                  <a:schemeClr val="tx1"/>
                </a:solidFill>
              </a:rPr>
              <a:t>Qualitätskontrolle vom Züchter bis zum Landwirt</a:t>
            </a:r>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Es dürfen nur offiziell zugelassene Sorten vertrieben werden. </a:t>
            </a:r>
          </a:p>
          <a:p>
            <a:r>
              <a:rPr lang="de-DE" sz="1200" kern="1200" dirty="0" smtClean="0">
                <a:solidFill>
                  <a:schemeClr val="tx1"/>
                </a:solidFill>
                <a:effectLst/>
                <a:latin typeface="Arial" charset="0"/>
                <a:ea typeface="+mn-ea"/>
                <a:cs typeface="+mn-cs"/>
              </a:rPr>
              <a:t>Im Rahmen der Vermehrung erfolgt mit Feldanerkennung und Beschaffenheitsprüfung die amtliche Anerkennung. </a:t>
            </a:r>
          </a:p>
          <a:p>
            <a:r>
              <a:rPr lang="de-DE" sz="1200" kern="1200" dirty="0" smtClean="0">
                <a:solidFill>
                  <a:schemeClr val="tx1"/>
                </a:solidFill>
                <a:effectLst/>
                <a:latin typeface="Arial" charset="0"/>
                <a:ea typeface="+mn-ea"/>
                <a:cs typeface="+mn-cs"/>
              </a:rPr>
              <a:t>Bevor das Z-Saatgut in den Handel gelangt, wird es unter strengen Auflagen professionell aufbereitet und der gesamte Prozess durch Qualitätsmanagementsysteme laufend geprüft und verbessert.</a:t>
            </a:r>
            <a:endParaRPr lang="de-DE" dirty="0" smtClean="0"/>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69BEDD-07B5-477C-93E6-7CCB1A2E6D2F}" type="datetime1">
              <a:rPr kumimoji="0" lang="de-DE" sz="1100" b="0" i="0" u="none" strike="noStrike" kern="1200" cap="none" spc="0" normalizeH="0" baseline="0" noProof="0" smtClean="0">
                <a:ln>
                  <a:noFill/>
                </a:ln>
                <a:solidFill>
                  <a:srgbClr val="000000"/>
                </a:solidFill>
                <a:effectLst/>
                <a:uLnTx/>
                <a:uFillTx/>
                <a:latin typeface="Roboto"/>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19.04.2022</a:t>
            </a:fld>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1200" cap="none" spc="0" normalizeH="0" baseline="0" noProof="0" smtClean="0">
                <a:ln>
                  <a:noFill/>
                </a:ln>
                <a:solidFill>
                  <a:srgbClr val="000000"/>
                </a:solidFill>
                <a:effectLst/>
                <a:uLnTx/>
                <a:uFillTx/>
                <a:latin typeface="Roboto"/>
                <a:ea typeface="+mn-ea"/>
                <a:cs typeface="+mn-cs"/>
              </a:rPr>
              <a:t>Folie Nr. </a:t>
            </a:r>
            <a:fld id="{57F05A8F-FE19-480D-B1AB-27AD30161345}" type="slidenum">
              <a:rPr kumimoji="0" lang="de-DE" sz="1100" b="0" i="0" u="none" strike="noStrike" kern="1200" cap="none" spc="0" normalizeH="0" baseline="0" noProof="0" smtClean="0">
                <a:ln>
                  <a:noFill/>
                </a:ln>
                <a:solidFill>
                  <a:srgbClr val="000000"/>
                </a:solidFill>
                <a:effectLst/>
                <a:uLnTx/>
                <a:uFillTx/>
                <a:latin typeface="Roboto"/>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7" name="Kopfzeilenplatzhalter 6"/>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Roboto"/>
              <a:ea typeface="+mn-ea"/>
              <a:cs typeface="+mn-cs"/>
            </a:endParaRPr>
          </a:p>
        </p:txBody>
      </p:sp>
    </p:spTree>
    <p:extLst>
      <p:ext uri="{BB962C8B-B14F-4D97-AF65-F5344CB8AC3E}">
        <p14:creationId xmlns:p14="http://schemas.microsoft.com/office/powerpoint/2010/main" val="141450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3713" y="287338"/>
            <a:ext cx="4046537" cy="3035300"/>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Dabei dauert die neue Entwicklung einer Sorte zur Zeit noch 10-15 Jahre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Um den sich immer schneller wandelnden Umwelteinflüssen Rechnung zu tragen, entwickelt die moderne Pflanzenzüchtung mit großem Aufwand laufend neue, leistungsstarke Sorten, die in sich verbesserte Ertragsleistungen, gezielte Resistenzen, Qualitäts- und Verarbeitungseigenschaften vereinen. Nur Z-Saatgut bringt diesen Züchtungsfortschritt schnellstmöglich auf den Acker, trägt besonders in Zeiten schwieriger ackerbaulicher Rahmenbedingungen zu einem stabilen Einkommen bei und sichert gleichzeitig den zukünftigen Zuchtfortschritt.  </a:t>
            </a:r>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69BEDD-07B5-477C-93E6-7CCB1A2E6D2F}" type="datetime1">
              <a:rPr kumimoji="0" lang="de-DE" sz="1100" b="0" i="0" u="none" strike="noStrike" kern="1200" cap="none" spc="0" normalizeH="0" baseline="0" noProof="0" smtClean="0">
                <a:ln>
                  <a:noFill/>
                </a:ln>
                <a:solidFill>
                  <a:srgbClr val="000000"/>
                </a:solidFill>
                <a:effectLst/>
                <a:uLnTx/>
                <a:uFillTx/>
                <a:latin typeface="Roboto"/>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19.04.2022</a:t>
            </a:fld>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1200" cap="none" spc="0" normalizeH="0" baseline="0" noProof="0" smtClean="0">
                <a:ln>
                  <a:noFill/>
                </a:ln>
                <a:solidFill>
                  <a:srgbClr val="000000"/>
                </a:solidFill>
                <a:effectLst/>
                <a:uLnTx/>
                <a:uFillTx/>
                <a:latin typeface="Roboto"/>
                <a:ea typeface="+mn-ea"/>
                <a:cs typeface="+mn-cs"/>
              </a:rPr>
              <a:t>Folie Nr. </a:t>
            </a:r>
            <a:fld id="{57F05A8F-FE19-480D-B1AB-27AD30161345}" type="slidenum">
              <a:rPr kumimoji="0" lang="de-DE" sz="1100" b="0" i="0" u="none" strike="noStrike" kern="1200" cap="none" spc="0" normalizeH="0" baseline="0" noProof="0" smtClean="0">
                <a:ln>
                  <a:noFill/>
                </a:ln>
                <a:solidFill>
                  <a:srgbClr val="000000"/>
                </a:solidFill>
                <a:effectLst/>
                <a:uLnTx/>
                <a:uFillTx/>
                <a:latin typeface="Roboto"/>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7" name="Kopfzeilenplatzhalter 6"/>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Roboto"/>
              <a:ea typeface="+mn-ea"/>
              <a:cs typeface="+mn-cs"/>
            </a:endParaRPr>
          </a:p>
        </p:txBody>
      </p:sp>
    </p:spTree>
    <p:extLst>
      <p:ext uri="{BB962C8B-B14F-4D97-AF65-F5344CB8AC3E}">
        <p14:creationId xmlns:p14="http://schemas.microsoft.com/office/powerpoint/2010/main" val="198925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3713" y="287338"/>
            <a:ext cx="4046537" cy="3035300"/>
          </a:xfrm>
        </p:spPr>
      </p:sp>
      <p:sp>
        <p:nvSpPr>
          <p:cNvPr id="3" name="Notizenplatzhalter 2"/>
          <p:cNvSpPr>
            <a:spLocks noGrp="1"/>
          </p:cNvSpPr>
          <p:nvPr>
            <p:ph type="body" idx="1"/>
          </p:nvPr>
        </p:nvSpPr>
        <p:spPr/>
        <p:txBody>
          <a:bodyPr/>
          <a:lstStyle/>
          <a:p>
            <a:endParaRPr lang="en-GB" dirty="0"/>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69BEDD-07B5-477C-93E6-7CCB1A2E6D2F}" type="datetime1">
              <a:rPr kumimoji="0" lang="de-DE" sz="1100" b="0" i="0" u="none" strike="noStrike" kern="1200" cap="none" spc="0" normalizeH="0" baseline="0" noProof="0" smtClean="0">
                <a:ln>
                  <a:noFill/>
                </a:ln>
                <a:solidFill>
                  <a:srgbClr val="000000"/>
                </a:solidFill>
                <a:effectLst/>
                <a:uLnTx/>
                <a:uFillTx/>
                <a:latin typeface="Roboto"/>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19.04.2022</a:t>
            </a:fld>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1200" cap="none" spc="0" normalizeH="0" baseline="0" noProof="0" smtClean="0">
                <a:ln>
                  <a:noFill/>
                </a:ln>
                <a:solidFill>
                  <a:srgbClr val="000000"/>
                </a:solidFill>
                <a:effectLst/>
                <a:uLnTx/>
                <a:uFillTx/>
                <a:latin typeface="Roboto"/>
                <a:ea typeface="+mn-ea"/>
                <a:cs typeface="+mn-cs"/>
              </a:rPr>
              <a:t>Folie Nr. </a:t>
            </a:r>
            <a:fld id="{57F05A8F-FE19-480D-B1AB-27AD30161345}" type="slidenum">
              <a:rPr kumimoji="0" lang="de-DE" sz="1100" b="0" i="0" u="none" strike="noStrike" kern="1200" cap="none" spc="0" normalizeH="0" baseline="0" noProof="0" smtClean="0">
                <a:ln>
                  <a:noFill/>
                </a:ln>
                <a:solidFill>
                  <a:srgbClr val="000000"/>
                </a:solidFill>
                <a:effectLst/>
                <a:uLnTx/>
                <a:uFillTx/>
                <a:latin typeface="Roboto"/>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7" name="Kopfzeilenplatzhalter 6"/>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Roboto"/>
              <a:ea typeface="+mn-ea"/>
              <a:cs typeface="+mn-cs"/>
            </a:endParaRPr>
          </a:p>
        </p:txBody>
      </p:sp>
    </p:spTree>
    <p:extLst>
      <p:ext uri="{BB962C8B-B14F-4D97-AF65-F5344CB8AC3E}">
        <p14:creationId xmlns:p14="http://schemas.microsoft.com/office/powerpoint/2010/main" val="248876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3713" y="287338"/>
            <a:ext cx="4046537" cy="3035300"/>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dirty="0" smtClean="0"/>
              <a:t>Z-Saatgut bietet eine Reihe betriebswirtschaftlicher Vorteile, die helfen können, landwirtschaftliche Unternehmen zukunftsfähiger zu machen.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smtClean="0"/>
              <a:t>Mit der Verwendung von Z‑Saatgut hat man in der arbeitsintensiven Ernte- und Aussaatzeit weniger zusätzlichen Aufwand und kann sich somit auf sein Kerngeschäft konzentrieren.</a:t>
            </a:r>
            <a:endParaRPr lang="de-DE"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smtClean="0"/>
              <a:t>Die Vermutung, dass er mit eigenem Nachbau gegenüber Z-Saatgut viel Geld sparen würde, ist für ihn nicht richtig. „Wenn ich meinen Aufwand für Reinigung, Aufbereitung und Beizung realistisch dagegenstelle, kann sich der Nachbau kaum lohnen“, hat er für sich ermittelt.</a:t>
            </a:r>
            <a:endParaRPr lang="de-DE" sz="1200" dirty="0" smtClean="0"/>
          </a:p>
          <a:p>
            <a:endParaRPr lang="en-GB" dirty="0"/>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69BEDD-07B5-477C-93E6-7CCB1A2E6D2F}" type="datetime1">
              <a:rPr kumimoji="0" lang="de-DE" sz="1100" b="0" i="0" u="none" strike="noStrike" kern="1200" cap="none" spc="0" normalizeH="0" baseline="0" noProof="0" smtClean="0">
                <a:ln>
                  <a:noFill/>
                </a:ln>
                <a:solidFill>
                  <a:srgbClr val="000000"/>
                </a:solidFill>
                <a:effectLst/>
                <a:uLnTx/>
                <a:uFillTx/>
                <a:latin typeface="Roboto"/>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19.04.2022</a:t>
            </a:fld>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1200" cap="none" spc="0" normalizeH="0" baseline="0" noProof="0" smtClean="0">
                <a:ln>
                  <a:noFill/>
                </a:ln>
                <a:solidFill>
                  <a:srgbClr val="000000"/>
                </a:solidFill>
                <a:effectLst/>
                <a:uLnTx/>
                <a:uFillTx/>
                <a:latin typeface="Roboto"/>
                <a:ea typeface="+mn-ea"/>
                <a:cs typeface="+mn-cs"/>
              </a:rPr>
              <a:t>Folie Nr. </a:t>
            </a:r>
            <a:fld id="{57F05A8F-FE19-480D-B1AB-27AD30161345}" type="slidenum">
              <a:rPr kumimoji="0" lang="de-DE" sz="1100" b="0" i="0" u="none" strike="noStrike" kern="1200" cap="none" spc="0" normalizeH="0" baseline="0" noProof="0" smtClean="0">
                <a:ln>
                  <a:noFill/>
                </a:ln>
                <a:solidFill>
                  <a:srgbClr val="000000"/>
                </a:solidFill>
                <a:effectLst/>
                <a:uLnTx/>
                <a:uFillTx/>
                <a:latin typeface="Roboto"/>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7" name="Kopfzeilenplatzhalter 6"/>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Roboto"/>
              <a:ea typeface="+mn-ea"/>
              <a:cs typeface="+mn-cs"/>
            </a:endParaRPr>
          </a:p>
        </p:txBody>
      </p:sp>
    </p:spTree>
    <p:extLst>
      <p:ext uri="{BB962C8B-B14F-4D97-AF65-F5344CB8AC3E}">
        <p14:creationId xmlns:p14="http://schemas.microsoft.com/office/powerpoint/2010/main" val="316157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3713" y="287338"/>
            <a:ext cx="4046537" cy="3035300"/>
          </a:xfrm>
        </p:spPr>
      </p:sp>
      <p:sp>
        <p:nvSpPr>
          <p:cNvPr id="3" name="Notizenplatzhalter 2"/>
          <p:cNvSpPr>
            <a:spLocks noGrp="1"/>
          </p:cNvSpPr>
          <p:nvPr>
            <p:ph type="body" idx="1"/>
          </p:nvPr>
        </p:nvSpPr>
        <p:spPr/>
        <p:txBody>
          <a:bodyPr/>
          <a:lstStyle/>
          <a:p>
            <a:r>
              <a:rPr lang="de-DE" sz="1800" dirty="0" smtClean="0"/>
              <a:t>Z-Saatgut bietet neben seiner geprüften Mindestkeimfähigkeit, technische Reinheit sowie geringen Besatz. Darüber hinaus ist es durch eine ausgeprägte Sortenreinheit gekennzeichnet. </a:t>
            </a:r>
          </a:p>
          <a:p>
            <a:pPr marL="554037" lvl="1" indent="-285750">
              <a:buFont typeface="Wingdings" panose="05000000000000000000" pitchFamily="2" charset="2"/>
              <a:buChar char="à"/>
            </a:pPr>
            <a:r>
              <a:rPr lang="de-DE" dirty="0" smtClean="0"/>
              <a:t>Doch auch hier ist zu bedenken, dass in allen Produktionsprozessen, insbesondere in biologischen Systemen, auch Fehler passieren können.</a:t>
            </a:r>
          </a:p>
          <a:p>
            <a:pPr marL="554037" lvl="1" indent="-285750">
              <a:buFont typeface="Wingdings" panose="05000000000000000000" pitchFamily="2" charset="2"/>
              <a:buChar char="à"/>
            </a:pPr>
            <a:r>
              <a:rPr lang="de-DE" sz="1800" dirty="0" smtClean="0"/>
              <a:t>In diesem Fall kann der Z-Saatgut Käufer auf ein zuverlässiges und kundenorientiertes Reklamationsmanagement zurückgreifen!</a:t>
            </a:r>
          </a:p>
          <a:p>
            <a:endParaRPr lang="en-GB" dirty="0"/>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69BEDD-07B5-477C-93E6-7CCB1A2E6D2F}" type="datetime1">
              <a:rPr kumimoji="0" lang="de-DE" sz="1100" b="0" i="0" u="none" strike="noStrike" kern="1200" cap="none" spc="0" normalizeH="0" baseline="0" noProof="0" smtClean="0">
                <a:ln>
                  <a:noFill/>
                </a:ln>
                <a:solidFill>
                  <a:srgbClr val="000000"/>
                </a:solidFill>
                <a:effectLst/>
                <a:uLnTx/>
                <a:uFillTx/>
                <a:latin typeface="Roboto"/>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19.04.2022</a:t>
            </a:fld>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1200" cap="none" spc="0" normalizeH="0" baseline="0" noProof="0" smtClean="0">
                <a:ln>
                  <a:noFill/>
                </a:ln>
                <a:solidFill>
                  <a:srgbClr val="000000"/>
                </a:solidFill>
                <a:effectLst/>
                <a:uLnTx/>
                <a:uFillTx/>
                <a:latin typeface="Roboto"/>
                <a:ea typeface="+mn-ea"/>
                <a:cs typeface="+mn-cs"/>
              </a:rPr>
              <a:t>Folie Nr. </a:t>
            </a:r>
            <a:fld id="{57F05A8F-FE19-480D-B1AB-27AD30161345}" type="slidenum">
              <a:rPr kumimoji="0" lang="de-DE" sz="1100" b="0" i="0" u="none" strike="noStrike" kern="1200" cap="none" spc="0" normalizeH="0" baseline="0" noProof="0" smtClean="0">
                <a:ln>
                  <a:noFill/>
                </a:ln>
                <a:solidFill>
                  <a:srgbClr val="000000"/>
                </a:solidFill>
                <a:effectLst/>
                <a:uLnTx/>
                <a:uFillTx/>
                <a:latin typeface="Roboto"/>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7" name="Kopfzeilenplatzhalter 6"/>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Roboto"/>
              <a:ea typeface="+mn-ea"/>
              <a:cs typeface="+mn-cs"/>
            </a:endParaRPr>
          </a:p>
        </p:txBody>
      </p:sp>
    </p:spTree>
    <p:extLst>
      <p:ext uri="{BB962C8B-B14F-4D97-AF65-F5344CB8AC3E}">
        <p14:creationId xmlns:p14="http://schemas.microsoft.com/office/powerpoint/2010/main" val="386405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3713" y="287338"/>
            <a:ext cx="4046537" cy="3035300"/>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dirty="0" smtClean="0"/>
              <a:t>Zertifizierte Spitzenqualität lässt sich in Sack und Big Bag am Blauen Etikett erkennen, welches wichtige Informationen zum Z-Saatgut enthält, die für eine sichere Aussaat erforderlich sind. Dazu gehören:</a:t>
            </a:r>
            <a:endParaRPr lang="en-GB" dirty="0" smtClean="0"/>
          </a:p>
          <a:p>
            <a:pPr lvl="0">
              <a:buFont typeface="Wingdings" panose="05000000000000000000" pitchFamily="2" charset="2"/>
              <a:buChar char="à"/>
            </a:pPr>
            <a:r>
              <a:rPr lang="de-DE" sz="1200" dirty="0" smtClean="0"/>
              <a:t>Die vorschriftsmäßige Kennzeichnung, </a:t>
            </a:r>
          </a:p>
          <a:p>
            <a:pPr marL="0" lvl="0" indent="0">
              <a:buNone/>
            </a:pPr>
            <a:r>
              <a:rPr lang="de-DE" sz="1200" dirty="0" smtClean="0"/>
              <a:t>	Verschließung und Abpackung	</a:t>
            </a:r>
          </a:p>
          <a:p>
            <a:pPr marL="0" lvl="0" indent="0">
              <a:buNone/>
            </a:pPr>
            <a:r>
              <a:rPr lang="de-DE" sz="1200" dirty="0" smtClean="0"/>
              <a:t>	von zertifiziertem Saatgut 	</a:t>
            </a:r>
          </a:p>
          <a:p>
            <a:pPr marL="0" lvl="0" indent="0">
              <a:buNone/>
            </a:pPr>
            <a:r>
              <a:rPr lang="de-DE" sz="1200" dirty="0" smtClean="0"/>
              <a:t>	sind in der Saatgutverordnung geregelt</a:t>
            </a:r>
          </a:p>
          <a:p>
            <a:endParaRPr lang="en-GB" dirty="0" smtClean="0"/>
          </a:p>
          <a:p>
            <a:r>
              <a:rPr lang="en-GB" dirty="0" err="1" smtClean="0"/>
              <a:t>Genaueres</a:t>
            </a:r>
            <a:r>
              <a:rPr lang="en-GB" baseline="0" dirty="0" smtClean="0"/>
              <a:t> </a:t>
            </a:r>
            <a:r>
              <a:rPr lang="en-GB" baseline="0" dirty="0" err="1" smtClean="0"/>
              <a:t>zum</a:t>
            </a:r>
            <a:r>
              <a:rPr lang="en-GB" baseline="0" dirty="0" smtClean="0"/>
              <a:t> </a:t>
            </a:r>
            <a:r>
              <a:rPr lang="en-GB" baseline="0" dirty="0" err="1" smtClean="0"/>
              <a:t>blauen</a:t>
            </a:r>
            <a:r>
              <a:rPr lang="en-GB" baseline="0" dirty="0" smtClean="0"/>
              <a:t> </a:t>
            </a:r>
            <a:r>
              <a:rPr lang="en-GB" baseline="0" dirty="0" err="1" smtClean="0"/>
              <a:t>Etikett</a:t>
            </a:r>
            <a:r>
              <a:rPr lang="en-GB" baseline="0" dirty="0" smtClean="0"/>
              <a:t> </a:t>
            </a:r>
            <a:r>
              <a:rPr lang="en-GB" baseline="0" dirty="0" err="1" smtClean="0"/>
              <a:t>erfahren</a:t>
            </a:r>
            <a:r>
              <a:rPr lang="en-GB" baseline="0" dirty="0" smtClean="0"/>
              <a:t> </a:t>
            </a:r>
            <a:r>
              <a:rPr lang="en-GB" baseline="0" dirty="0" err="1" smtClean="0"/>
              <a:t>Sie</a:t>
            </a:r>
            <a:r>
              <a:rPr lang="en-GB" baseline="0" dirty="0" smtClean="0"/>
              <a:t> </a:t>
            </a:r>
            <a:r>
              <a:rPr lang="en-GB" baseline="0" dirty="0" err="1" smtClean="0"/>
              <a:t>im</a:t>
            </a:r>
            <a:r>
              <a:rPr lang="en-GB" baseline="0" dirty="0" smtClean="0"/>
              <a:t> </a:t>
            </a:r>
            <a:r>
              <a:rPr lang="en-GB" baseline="0" dirty="0" err="1" smtClean="0"/>
              <a:t>laufe</a:t>
            </a:r>
            <a:r>
              <a:rPr lang="en-GB" baseline="0" dirty="0" smtClean="0"/>
              <a:t> des </a:t>
            </a:r>
            <a:r>
              <a:rPr lang="en-GB" baseline="0" dirty="0" err="1" smtClean="0"/>
              <a:t>lehrgangs</a:t>
            </a:r>
            <a:r>
              <a:rPr lang="en-GB" baseline="0" dirty="0" smtClean="0"/>
              <a:t> von Jürgen Held</a:t>
            </a:r>
            <a:endParaRPr lang="en-GB" dirty="0"/>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69BEDD-07B5-477C-93E6-7CCB1A2E6D2F}" type="datetime1">
              <a:rPr kumimoji="0" lang="de-DE" sz="1100" b="0" i="0" u="none" strike="noStrike" kern="1200" cap="none" spc="0" normalizeH="0" baseline="0" noProof="0" smtClean="0">
                <a:ln>
                  <a:noFill/>
                </a:ln>
                <a:solidFill>
                  <a:srgbClr val="000000"/>
                </a:solidFill>
                <a:effectLst/>
                <a:uLnTx/>
                <a:uFillTx/>
                <a:latin typeface="Roboto"/>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19.04.2022</a:t>
            </a:fld>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1200" cap="none" spc="0" normalizeH="0" baseline="0" noProof="0" smtClean="0">
                <a:ln>
                  <a:noFill/>
                </a:ln>
                <a:solidFill>
                  <a:srgbClr val="000000"/>
                </a:solidFill>
                <a:effectLst/>
                <a:uLnTx/>
                <a:uFillTx/>
                <a:latin typeface="Roboto"/>
                <a:ea typeface="+mn-ea"/>
                <a:cs typeface="+mn-cs"/>
              </a:rPr>
              <a:t>Folie Nr. </a:t>
            </a:r>
            <a:fld id="{57F05A8F-FE19-480D-B1AB-27AD30161345}" type="slidenum">
              <a:rPr kumimoji="0" lang="de-DE" sz="1100" b="0" i="0" u="none" strike="noStrike" kern="1200" cap="none" spc="0" normalizeH="0" baseline="0" noProof="0" smtClean="0">
                <a:ln>
                  <a:noFill/>
                </a:ln>
                <a:solidFill>
                  <a:srgbClr val="000000"/>
                </a:solidFill>
                <a:effectLst/>
                <a:uLnTx/>
                <a:uFillTx/>
                <a:latin typeface="Roboto"/>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sz="1100" b="0" i="0" u="none" strike="noStrike" kern="1200" cap="none" spc="0" normalizeH="0" baseline="0" noProof="0" dirty="0">
              <a:ln>
                <a:noFill/>
              </a:ln>
              <a:solidFill>
                <a:srgbClr val="000000"/>
              </a:solidFill>
              <a:effectLst/>
              <a:uLnTx/>
              <a:uFillTx/>
              <a:latin typeface="Roboto"/>
              <a:ea typeface="+mn-ea"/>
              <a:cs typeface="+mn-cs"/>
            </a:endParaRPr>
          </a:p>
        </p:txBody>
      </p:sp>
      <p:sp>
        <p:nvSpPr>
          <p:cNvPr id="7" name="Kopfzeilenplatzhalter 6"/>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Roboto"/>
              <a:ea typeface="+mn-ea"/>
              <a:cs typeface="+mn-cs"/>
            </a:endParaRPr>
          </a:p>
        </p:txBody>
      </p:sp>
    </p:spTree>
    <p:extLst>
      <p:ext uri="{BB962C8B-B14F-4D97-AF65-F5344CB8AC3E}">
        <p14:creationId xmlns:p14="http://schemas.microsoft.com/office/powerpoint/2010/main" val="1077346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eckblatt">
    <p:bg>
      <p:bgRef idx="1001">
        <a:schemeClr val="bg1"/>
      </p:bgRef>
    </p:bg>
    <p:spTree>
      <p:nvGrpSpPr>
        <p:cNvPr id="1" name=""/>
        <p:cNvGrpSpPr/>
        <p:nvPr/>
      </p:nvGrpSpPr>
      <p:grpSpPr>
        <a:xfrm>
          <a:off x="0" y="0"/>
          <a:ext cx="0" cy="0"/>
          <a:chOff x="0" y="0"/>
          <a:chExt cx="0" cy="0"/>
        </a:xfrm>
      </p:grpSpPr>
      <p:pic>
        <p:nvPicPr>
          <p:cNvPr id="10" name="Grafik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52"/>
            <a:ext cx="9144000" cy="836712"/>
          </a:xfrm>
          <a:prstGeom prst="rect">
            <a:avLst/>
          </a:prstGeom>
        </p:spPr>
      </p:pic>
      <p:sp>
        <p:nvSpPr>
          <p:cNvPr id="9" name="Textplatzhalter 8"/>
          <p:cNvSpPr>
            <a:spLocks noGrp="1"/>
          </p:cNvSpPr>
          <p:nvPr>
            <p:ph type="body" sz="quarter" idx="14" hasCustomPrompt="1"/>
          </p:nvPr>
        </p:nvSpPr>
        <p:spPr>
          <a:xfrm>
            <a:off x="2881505" y="3152624"/>
            <a:ext cx="5799560" cy="785825"/>
          </a:xfrm>
          <a:prstGeom prst="rect">
            <a:avLst/>
          </a:prstGeom>
        </p:spPr>
        <p:txBody>
          <a:bodyPr>
            <a:normAutofit/>
          </a:bodyPr>
          <a:lstStyle>
            <a:lvl1pPr marL="0" indent="0">
              <a:buFont typeface="Arial" pitchFamily="34" charset="0"/>
              <a:buNone/>
              <a:defRPr sz="2200" b="1">
                <a:solidFill>
                  <a:schemeClr val="accent3"/>
                </a:solidFill>
                <a:latin typeface="Roboto" pitchFamily="2" charset="0"/>
                <a:ea typeface="Roboto" pitchFamily="2" charset="0"/>
                <a:cs typeface="Arial" pitchFamily="34" charset="0"/>
              </a:defRPr>
            </a:lvl1pPr>
          </a:lstStyle>
          <a:p>
            <a:pPr lvl="0"/>
            <a:r>
              <a:rPr lang="de-DE" dirty="0" smtClean="0"/>
              <a:t>Veranstaltung (Zeit, Ort)</a:t>
            </a:r>
            <a:endParaRPr lang="de-DE" dirty="0"/>
          </a:p>
        </p:txBody>
      </p:sp>
      <p:sp>
        <p:nvSpPr>
          <p:cNvPr id="13" name="Textplatzhalter 12"/>
          <p:cNvSpPr>
            <a:spLocks noGrp="1"/>
          </p:cNvSpPr>
          <p:nvPr>
            <p:ph type="body" sz="quarter" idx="15" hasCustomPrompt="1"/>
          </p:nvPr>
        </p:nvSpPr>
        <p:spPr>
          <a:xfrm>
            <a:off x="2882944" y="4330967"/>
            <a:ext cx="5799589" cy="857269"/>
          </a:xfrm>
          <a:prstGeom prst="rect">
            <a:avLst/>
          </a:prstGeom>
        </p:spPr>
        <p:txBody>
          <a:bodyPr>
            <a:normAutofit/>
          </a:bodyPr>
          <a:lstStyle>
            <a:lvl1pPr marL="0" indent="0">
              <a:buNone/>
              <a:defRPr sz="1800">
                <a:solidFill>
                  <a:srgbClr val="000000"/>
                </a:solidFill>
                <a:latin typeface="Roboto" pitchFamily="2" charset="0"/>
                <a:ea typeface="Roboto" pitchFamily="2" charset="0"/>
                <a:cs typeface="Arial" pitchFamily="34" charset="0"/>
              </a:defRPr>
            </a:lvl1pPr>
          </a:lstStyle>
          <a:p>
            <a:pPr lvl="0"/>
            <a:r>
              <a:rPr lang="de-DE" dirty="0" smtClean="0"/>
              <a:t>Name des Autors, Position</a:t>
            </a:r>
            <a:endParaRPr lang="de-DE" dirty="0"/>
          </a:p>
        </p:txBody>
      </p:sp>
      <p:sp>
        <p:nvSpPr>
          <p:cNvPr id="16" name="Textplatzhalter 15"/>
          <p:cNvSpPr>
            <a:spLocks noGrp="1"/>
          </p:cNvSpPr>
          <p:nvPr>
            <p:ph type="body" sz="quarter" idx="16" hasCustomPrompt="1"/>
          </p:nvPr>
        </p:nvSpPr>
        <p:spPr>
          <a:xfrm>
            <a:off x="2881505" y="2065929"/>
            <a:ext cx="5799590" cy="1071564"/>
          </a:xfrm>
          <a:prstGeom prst="rect">
            <a:avLst/>
          </a:prstGeom>
        </p:spPr>
        <p:txBody>
          <a:bodyPr anchor="b">
            <a:normAutofit/>
          </a:bodyPr>
          <a:lstStyle>
            <a:lvl1pPr marL="0" indent="0">
              <a:buNone/>
              <a:defRPr sz="2400" b="1" baseline="0">
                <a:solidFill>
                  <a:srgbClr val="000000"/>
                </a:solidFill>
                <a:latin typeface="Roboto" pitchFamily="2" charset="0"/>
                <a:ea typeface="Roboto" pitchFamily="2" charset="0"/>
                <a:cs typeface="Arial" pitchFamily="34" charset="0"/>
              </a:defRPr>
            </a:lvl1pPr>
          </a:lstStyle>
          <a:p>
            <a:pPr lvl="0"/>
            <a:r>
              <a:rPr lang="de-DE" dirty="0" smtClean="0"/>
              <a:t>Thema der Präsentation</a:t>
            </a:r>
          </a:p>
        </p:txBody>
      </p:sp>
      <p:sp>
        <p:nvSpPr>
          <p:cNvPr id="22" name="Rechteck 21"/>
          <p:cNvSpPr/>
          <p:nvPr userDrawn="1"/>
        </p:nvSpPr>
        <p:spPr>
          <a:xfrm>
            <a:off x="355110" y="0"/>
            <a:ext cx="257453" cy="837364"/>
          </a:xfrm>
          <a:prstGeom prst="rect">
            <a:avLst/>
          </a:prstGeom>
          <a:solidFill>
            <a:srgbClr val="FFCC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3" name="Textfeld 22"/>
          <p:cNvSpPr txBox="1"/>
          <p:nvPr userDrawn="1"/>
        </p:nvSpPr>
        <p:spPr>
          <a:xfrm>
            <a:off x="1951717" y="196902"/>
            <a:ext cx="5853129" cy="461665"/>
          </a:xfrm>
          <a:prstGeom prst="rect">
            <a:avLst/>
          </a:prstGeom>
          <a:noFill/>
        </p:spPr>
        <p:txBody>
          <a:bodyPr wrap="square" rtlCol="0" anchor="b">
            <a:spAutoFit/>
          </a:bodyPr>
          <a:lstStyle/>
          <a:p>
            <a:pPr algn="l"/>
            <a:r>
              <a:rPr lang="de-DE" sz="2400" b="1" dirty="0" smtClean="0">
                <a:solidFill>
                  <a:schemeClr val="bg1"/>
                </a:solidFill>
                <a:latin typeface="Roboto" pitchFamily="2" charset="0"/>
                <a:ea typeface="Roboto" pitchFamily="2" charset="0"/>
              </a:rPr>
              <a:t>Getreidefonds</a:t>
            </a:r>
            <a:r>
              <a:rPr lang="de-DE" sz="2400" b="1" baseline="0" dirty="0" smtClean="0">
                <a:solidFill>
                  <a:schemeClr val="bg1"/>
                </a:solidFill>
                <a:latin typeface="Roboto" pitchFamily="2" charset="0"/>
                <a:ea typeface="Roboto" pitchFamily="2" charset="0"/>
              </a:rPr>
              <a:t> Z-Saatgut e. V. (GFZS)</a:t>
            </a:r>
            <a:endParaRPr lang="de-DE" sz="2400" b="1" dirty="0">
              <a:solidFill>
                <a:schemeClr val="bg1"/>
              </a:solidFill>
              <a:latin typeface="Roboto" pitchFamily="2" charset="0"/>
              <a:ea typeface="Roboto" pitchFamily="2" charset="0"/>
            </a:endParaRPr>
          </a:p>
        </p:txBody>
      </p:sp>
      <p:grpSp>
        <p:nvGrpSpPr>
          <p:cNvPr id="4" name="Gruppieren 3"/>
          <p:cNvGrpSpPr/>
          <p:nvPr userDrawn="1"/>
        </p:nvGrpSpPr>
        <p:grpSpPr>
          <a:xfrm>
            <a:off x="0" y="3125903"/>
            <a:ext cx="9144000" cy="3775108"/>
            <a:chOff x="0" y="3125903"/>
            <a:chExt cx="9144000" cy="3775108"/>
          </a:xfrm>
        </p:grpSpPr>
        <p:grpSp>
          <p:nvGrpSpPr>
            <p:cNvPr id="3" name="Gruppieren 2"/>
            <p:cNvGrpSpPr/>
            <p:nvPr userDrawn="1"/>
          </p:nvGrpSpPr>
          <p:grpSpPr>
            <a:xfrm>
              <a:off x="0" y="5904677"/>
              <a:ext cx="9144000" cy="953323"/>
              <a:chOff x="0" y="5904677"/>
              <a:chExt cx="9144000" cy="953323"/>
            </a:xfrm>
          </p:grpSpPr>
          <p:pic>
            <p:nvPicPr>
              <p:cNvPr id="18" name="Grafik 1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5343"/>
                <a:ext cx="9144000" cy="252184"/>
              </a:xfrm>
              <a:prstGeom prst="rect">
                <a:avLst/>
              </a:prstGeom>
            </p:spPr>
          </p:pic>
          <p:sp>
            <p:nvSpPr>
              <p:cNvPr id="19" name="Rechteck 18"/>
              <p:cNvSpPr/>
              <p:nvPr userDrawn="1"/>
            </p:nvSpPr>
            <p:spPr>
              <a:xfrm>
                <a:off x="8222125" y="5904677"/>
                <a:ext cx="731756" cy="953323"/>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fik 2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283466" y="5992430"/>
                <a:ext cx="609074" cy="827927"/>
              </a:xfrm>
              <a:prstGeom prst="rect">
                <a:avLst/>
              </a:prstGeom>
            </p:spPr>
          </p:pic>
        </p:grpSp>
        <p:pic>
          <p:nvPicPr>
            <p:cNvPr id="14" name="Grafik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617" y="3125903"/>
              <a:ext cx="2601193" cy="3775108"/>
            </a:xfrm>
            <a:prstGeom prst="rect">
              <a:avLst/>
            </a:prstGeom>
          </p:spPr>
        </p:pic>
        <p:sp>
          <p:nvSpPr>
            <p:cNvPr id="15" name="Freihandform 14"/>
            <p:cNvSpPr/>
            <p:nvPr userDrawn="1"/>
          </p:nvSpPr>
          <p:spPr>
            <a:xfrm>
              <a:off x="2519837" y="6358955"/>
              <a:ext cx="89973" cy="248572"/>
            </a:xfrm>
            <a:custGeom>
              <a:avLst/>
              <a:gdLst>
                <a:gd name="connsiteX0" fmla="*/ 109973 w 131344"/>
                <a:gd name="connsiteY0" fmla="*/ 2036 h 248456"/>
                <a:gd name="connsiteX1" fmla="*/ 109973 w 131344"/>
                <a:gd name="connsiteY1" fmla="*/ 2036 h 248456"/>
                <a:gd name="connsiteX2" fmla="*/ 112009 w 131344"/>
                <a:gd name="connsiteY2" fmla="*/ 20365 h 248456"/>
                <a:gd name="connsiteX3" fmla="*/ 116082 w 131344"/>
                <a:gd name="connsiteY3" fmla="*/ 40730 h 248456"/>
                <a:gd name="connsiteX4" fmla="*/ 118119 w 131344"/>
                <a:gd name="connsiteY4" fmla="*/ 95716 h 248456"/>
                <a:gd name="connsiteX5" fmla="*/ 120155 w 131344"/>
                <a:gd name="connsiteY5" fmla="*/ 136447 h 248456"/>
                <a:gd name="connsiteX6" fmla="*/ 112009 w 131344"/>
                <a:gd name="connsiteY6" fmla="*/ 236237 h 248456"/>
                <a:gd name="connsiteX7" fmla="*/ 112009 w 131344"/>
                <a:gd name="connsiteY7" fmla="*/ 236237 h 248456"/>
                <a:gd name="connsiteX8" fmla="*/ 112009 w 131344"/>
                <a:gd name="connsiteY8" fmla="*/ 246419 h 248456"/>
                <a:gd name="connsiteX9" fmla="*/ 0 w 131344"/>
                <a:gd name="connsiteY9" fmla="*/ 248456 h 248456"/>
                <a:gd name="connsiteX10" fmla="*/ 40731 w 131344"/>
                <a:gd name="connsiteY10" fmla="*/ 73315 h 248456"/>
                <a:gd name="connsiteX11" fmla="*/ 48877 w 131344"/>
                <a:gd name="connsiteY11" fmla="*/ 0 h 248456"/>
                <a:gd name="connsiteX12" fmla="*/ 109973 w 131344"/>
                <a:gd name="connsiteY12" fmla="*/ 2036 h 248456"/>
                <a:gd name="connsiteX0" fmla="*/ 109973 w 213836"/>
                <a:gd name="connsiteY0" fmla="*/ 2036 h 248456"/>
                <a:gd name="connsiteX1" fmla="*/ 109973 w 213836"/>
                <a:gd name="connsiteY1" fmla="*/ 2036 h 248456"/>
                <a:gd name="connsiteX2" fmla="*/ 112009 w 213836"/>
                <a:gd name="connsiteY2" fmla="*/ 20365 h 248456"/>
                <a:gd name="connsiteX3" fmla="*/ 116082 w 213836"/>
                <a:gd name="connsiteY3" fmla="*/ 40730 h 248456"/>
                <a:gd name="connsiteX4" fmla="*/ 118119 w 213836"/>
                <a:gd name="connsiteY4" fmla="*/ 95716 h 248456"/>
                <a:gd name="connsiteX5" fmla="*/ 213836 w 213836"/>
                <a:gd name="connsiteY5" fmla="*/ 185324 h 248456"/>
                <a:gd name="connsiteX6" fmla="*/ 112009 w 213836"/>
                <a:gd name="connsiteY6" fmla="*/ 236237 h 248456"/>
                <a:gd name="connsiteX7" fmla="*/ 112009 w 213836"/>
                <a:gd name="connsiteY7" fmla="*/ 236237 h 248456"/>
                <a:gd name="connsiteX8" fmla="*/ 112009 w 213836"/>
                <a:gd name="connsiteY8" fmla="*/ 246419 h 248456"/>
                <a:gd name="connsiteX9" fmla="*/ 0 w 213836"/>
                <a:gd name="connsiteY9" fmla="*/ 248456 h 248456"/>
                <a:gd name="connsiteX10" fmla="*/ 40731 w 213836"/>
                <a:gd name="connsiteY10" fmla="*/ 73315 h 248456"/>
                <a:gd name="connsiteX11" fmla="*/ 48877 w 213836"/>
                <a:gd name="connsiteY11" fmla="*/ 0 h 248456"/>
                <a:gd name="connsiteX12" fmla="*/ 109973 w 213836"/>
                <a:gd name="connsiteY12" fmla="*/ 2036 h 248456"/>
                <a:gd name="connsiteX0" fmla="*/ 109973 w 118310"/>
                <a:gd name="connsiteY0" fmla="*/ 2036 h 248456"/>
                <a:gd name="connsiteX1" fmla="*/ 109973 w 118310"/>
                <a:gd name="connsiteY1" fmla="*/ 2036 h 248456"/>
                <a:gd name="connsiteX2" fmla="*/ 112009 w 118310"/>
                <a:gd name="connsiteY2" fmla="*/ 20365 h 248456"/>
                <a:gd name="connsiteX3" fmla="*/ 116082 w 118310"/>
                <a:gd name="connsiteY3" fmla="*/ 40730 h 248456"/>
                <a:gd name="connsiteX4" fmla="*/ 118119 w 118310"/>
                <a:gd name="connsiteY4" fmla="*/ 95716 h 248456"/>
                <a:gd name="connsiteX5" fmla="*/ 112009 w 118310"/>
                <a:gd name="connsiteY5" fmla="*/ 236237 h 248456"/>
                <a:gd name="connsiteX6" fmla="*/ 112009 w 118310"/>
                <a:gd name="connsiteY6" fmla="*/ 236237 h 248456"/>
                <a:gd name="connsiteX7" fmla="*/ 112009 w 118310"/>
                <a:gd name="connsiteY7" fmla="*/ 246419 h 248456"/>
                <a:gd name="connsiteX8" fmla="*/ 0 w 118310"/>
                <a:gd name="connsiteY8" fmla="*/ 248456 h 248456"/>
                <a:gd name="connsiteX9" fmla="*/ 40731 w 118310"/>
                <a:gd name="connsiteY9" fmla="*/ 73315 h 248456"/>
                <a:gd name="connsiteX10" fmla="*/ 48877 w 118310"/>
                <a:gd name="connsiteY10" fmla="*/ 0 h 248456"/>
                <a:gd name="connsiteX11" fmla="*/ 109973 w 118310"/>
                <a:gd name="connsiteY11" fmla="*/ 2036 h 248456"/>
                <a:gd name="connsiteX0" fmla="*/ 109973 w 118274"/>
                <a:gd name="connsiteY0" fmla="*/ 2036 h 248456"/>
                <a:gd name="connsiteX1" fmla="*/ 109973 w 118274"/>
                <a:gd name="connsiteY1" fmla="*/ 2036 h 248456"/>
                <a:gd name="connsiteX2" fmla="*/ 112009 w 118274"/>
                <a:gd name="connsiteY2" fmla="*/ 20365 h 248456"/>
                <a:gd name="connsiteX3" fmla="*/ 116082 w 118274"/>
                <a:gd name="connsiteY3" fmla="*/ 40730 h 248456"/>
                <a:gd name="connsiteX4" fmla="*/ 118119 w 118274"/>
                <a:gd name="connsiteY4" fmla="*/ 95716 h 248456"/>
                <a:gd name="connsiteX5" fmla="*/ 112009 w 118274"/>
                <a:gd name="connsiteY5" fmla="*/ 236237 h 248456"/>
                <a:gd name="connsiteX6" fmla="*/ 112009 w 118274"/>
                <a:gd name="connsiteY6" fmla="*/ 236237 h 248456"/>
                <a:gd name="connsiteX7" fmla="*/ 112009 w 118274"/>
                <a:gd name="connsiteY7" fmla="*/ 246419 h 248456"/>
                <a:gd name="connsiteX8" fmla="*/ 0 w 118274"/>
                <a:gd name="connsiteY8" fmla="*/ 248456 h 248456"/>
                <a:gd name="connsiteX9" fmla="*/ 40731 w 118274"/>
                <a:gd name="connsiteY9" fmla="*/ 73315 h 248456"/>
                <a:gd name="connsiteX10" fmla="*/ 48877 w 118274"/>
                <a:gd name="connsiteY10" fmla="*/ 0 h 248456"/>
                <a:gd name="connsiteX11" fmla="*/ 109973 w 118274"/>
                <a:gd name="connsiteY11" fmla="*/ 2036 h 248456"/>
                <a:gd name="connsiteX0" fmla="*/ 109973 w 116082"/>
                <a:gd name="connsiteY0" fmla="*/ 2036 h 248456"/>
                <a:gd name="connsiteX1" fmla="*/ 109973 w 116082"/>
                <a:gd name="connsiteY1" fmla="*/ 2036 h 248456"/>
                <a:gd name="connsiteX2" fmla="*/ 112009 w 116082"/>
                <a:gd name="connsiteY2" fmla="*/ 20365 h 248456"/>
                <a:gd name="connsiteX3" fmla="*/ 116082 w 116082"/>
                <a:gd name="connsiteY3" fmla="*/ 40730 h 248456"/>
                <a:gd name="connsiteX4" fmla="*/ 112009 w 116082"/>
                <a:gd name="connsiteY4" fmla="*/ 236237 h 248456"/>
                <a:gd name="connsiteX5" fmla="*/ 112009 w 116082"/>
                <a:gd name="connsiteY5" fmla="*/ 236237 h 248456"/>
                <a:gd name="connsiteX6" fmla="*/ 112009 w 116082"/>
                <a:gd name="connsiteY6" fmla="*/ 246419 h 248456"/>
                <a:gd name="connsiteX7" fmla="*/ 0 w 116082"/>
                <a:gd name="connsiteY7" fmla="*/ 248456 h 248456"/>
                <a:gd name="connsiteX8" fmla="*/ 40731 w 116082"/>
                <a:gd name="connsiteY8" fmla="*/ 73315 h 248456"/>
                <a:gd name="connsiteX9" fmla="*/ 48877 w 116082"/>
                <a:gd name="connsiteY9" fmla="*/ 0 h 248456"/>
                <a:gd name="connsiteX10" fmla="*/ 109973 w 116082"/>
                <a:gd name="connsiteY10" fmla="*/ 2036 h 248456"/>
                <a:gd name="connsiteX0" fmla="*/ 109973 w 116082"/>
                <a:gd name="connsiteY0" fmla="*/ 2036 h 248456"/>
                <a:gd name="connsiteX1" fmla="*/ 109973 w 116082"/>
                <a:gd name="connsiteY1" fmla="*/ 2036 h 248456"/>
                <a:gd name="connsiteX2" fmla="*/ 112009 w 116082"/>
                <a:gd name="connsiteY2" fmla="*/ 20365 h 248456"/>
                <a:gd name="connsiteX3" fmla="*/ 116082 w 116082"/>
                <a:gd name="connsiteY3" fmla="*/ 40730 h 248456"/>
                <a:gd name="connsiteX4" fmla="*/ 112009 w 116082"/>
                <a:gd name="connsiteY4" fmla="*/ 236237 h 248456"/>
                <a:gd name="connsiteX5" fmla="*/ 112009 w 116082"/>
                <a:gd name="connsiteY5" fmla="*/ 236237 h 248456"/>
                <a:gd name="connsiteX6" fmla="*/ 112009 w 116082"/>
                <a:gd name="connsiteY6" fmla="*/ 246419 h 248456"/>
                <a:gd name="connsiteX7" fmla="*/ 0 w 116082"/>
                <a:gd name="connsiteY7" fmla="*/ 248456 h 248456"/>
                <a:gd name="connsiteX8" fmla="*/ 40731 w 116082"/>
                <a:gd name="connsiteY8" fmla="*/ 73315 h 248456"/>
                <a:gd name="connsiteX9" fmla="*/ 48877 w 116082"/>
                <a:gd name="connsiteY9" fmla="*/ 0 h 248456"/>
                <a:gd name="connsiteX10" fmla="*/ 109973 w 116082"/>
                <a:gd name="connsiteY10" fmla="*/ 2036 h 248456"/>
                <a:gd name="connsiteX0" fmla="*/ 109973 w 112159"/>
                <a:gd name="connsiteY0" fmla="*/ 3366 h 249786"/>
                <a:gd name="connsiteX1" fmla="*/ 109973 w 112159"/>
                <a:gd name="connsiteY1" fmla="*/ 3366 h 249786"/>
                <a:gd name="connsiteX2" fmla="*/ 112009 w 112159"/>
                <a:gd name="connsiteY2" fmla="*/ 21695 h 249786"/>
                <a:gd name="connsiteX3" fmla="*/ 112009 w 112159"/>
                <a:gd name="connsiteY3" fmla="*/ 237567 h 249786"/>
                <a:gd name="connsiteX4" fmla="*/ 112009 w 112159"/>
                <a:gd name="connsiteY4" fmla="*/ 237567 h 249786"/>
                <a:gd name="connsiteX5" fmla="*/ 112009 w 112159"/>
                <a:gd name="connsiteY5" fmla="*/ 247749 h 249786"/>
                <a:gd name="connsiteX6" fmla="*/ 0 w 112159"/>
                <a:gd name="connsiteY6" fmla="*/ 249786 h 249786"/>
                <a:gd name="connsiteX7" fmla="*/ 40731 w 112159"/>
                <a:gd name="connsiteY7" fmla="*/ 74645 h 249786"/>
                <a:gd name="connsiteX8" fmla="*/ 48877 w 112159"/>
                <a:gd name="connsiteY8" fmla="*/ 1330 h 249786"/>
                <a:gd name="connsiteX9" fmla="*/ 109973 w 112159"/>
                <a:gd name="connsiteY9" fmla="*/ 3366 h 249786"/>
                <a:gd name="connsiteX0" fmla="*/ 109973 w 112009"/>
                <a:gd name="connsiteY0" fmla="*/ 2036 h 248456"/>
                <a:gd name="connsiteX1" fmla="*/ 109973 w 112009"/>
                <a:gd name="connsiteY1" fmla="*/ 2036 h 248456"/>
                <a:gd name="connsiteX2" fmla="*/ 112009 w 112009"/>
                <a:gd name="connsiteY2" fmla="*/ 236237 h 248456"/>
                <a:gd name="connsiteX3" fmla="*/ 112009 w 112009"/>
                <a:gd name="connsiteY3" fmla="*/ 236237 h 248456"/>
                <a:gd name="connsiteX4" fmla="*/ 112009 w 112009"/>
                <a:gd name="connsiteY4" fmla="*/ 246419 h 248456"/>
                <a:gd name="connsiteX5" fmla="*/ 0 w 112009"/>
                <a:gd name="connsiteY5" fmla="*/ 248456 h 248456"/>
                <a:gd name="connsiteX6" fmla="*/ 40731 w 112009"/>
                <a:gd name="connsiteY6" fmla="*/ 73315 h 248456"/>
                <a:gd name="connsiteX7" fmla="*/ 48877 w 112009"/>
                <a:gd name="connsiteY7" fmla="*/ 0 h 248456"/>
                <a:gd name="connsiteX8" fmla="*/ 109973 w 112009"/>
                <a:gd name="connsiteY8" fmla="*/ 2036 h 248456"/>
                <a:gd name="connsiteX0" fmla="*/ 109973 w 112009"/>
                <a:gd name="connsiteY0" fmla="*/ 2036 h 248456"/>
                <a:gd name="connsiteX1" fmla="*/ 109973 w 112009"/>
                <a:gd name="connsiteY1" fmla="*/ 2036 h 248456"/>
                <a:gd name="connsiteX2" fmla="*/ 112009 w 112009"/>
                <a:gd name="connsiteY2" fmla="*/ 236237 h 248456"/>
                <a:gd name="connsiteX3" fmla="*/ 112009 w 112009"/>
                <a:gd name="connsiteY3" fmla="*/ 236237 h 248456"/>
                <a:gd name="connsiteX4" fmla="*/ 112009 w 112009"/>
                <a:gd name="connsiteY4" fmla="*/ 246419 h 248456"/>
                <a:gd name="connsiteX5" fmla="*/ 0 w 112009"/>
                <a:gd name="connsiteY5" fmla="*/ 248456 h 248456"/>
                <a:gd name="connsiteX6" fmla="*/ 40731 w 112009"/>
                <a:gd name="connsiteY6" fmla="*/ 73315 h 248456"/>
                <a:gd name="connsiteX7" fmla="*/ 48877 w 112009"/>
                <a:gd name="connsiteY7" fmla="*/ 0 h 248456"/>
                <a:gd name="connsiteX8" fmla="*/ 109973 w 112009"/>
                <a:gd name="connsiteY8" fmla="*/ 2036 h 248456"/>
                <a:gd name="connsiteX0" fmla="*/ 109973 w 112009"/>
                <a:gd name="connsiteY0" fmla="*/ 2036 h 248456"/>
                <a:gd name="connsiteX1" fmla="*/ 109973 w 112009"/>
                <a:gd name="connsiteY1" fmla="*/ 2036 h 248456"/>
                <a:gd name="connsiteX2" fmla="*/ 112009 w 112009"/>
                <a:gd name="connsiteY2" fmla="*/ 236237 h 248456"/>
                <a:gd name="connsiteX3" fmla="*/ 112009 w 112009"/>
                <a:gd name="connsiteY3" fmla="*/ 236237 h 248456"/>
                <a:gd name="connsiteX4" fmla="*/ 0 w 112009"/>
                <a:gd name="connsiteY4" fmla="*/ 248456 h 248456"/>
                <a:gd name="connsiteX5" fmla="*/ 40731 w 112009"/>
                <a:gd name="connsiteY5" fmla="*/ 73315 h 248456"/>
                <a:gd name="connsiteX6" fmla="*/ 48877 w 112009"/>
                <a:gd name="connsiteY6" fmla="*/ 0 h 248456"/>
                <a:gd name="connsiteX7" fmla="*/ 109973 w 112009"/>
                <a:gd name="connsiteY7" fmla="*/ 2036 h 248456"/>
                <a:gd name="connsiteX0" fmla="*/ 109973 w 116082"/>
                <a:gd name="connsiteY0" fmla="*/ 2036 h 257778"/>
                <a:gd name="connsiteX1" fmla="*/ 109973 w 116082"/>
                <a:gd name="connsiteY1" fmla="*/ 2036 h 257778"/>
                <a:gd name="connsiteX2" fmla="*/ 112009 w 116082"/>
                <a:gd name="connsiteY2" fmla="*/ 236237 h 257778"/>
                <a:gd name="connsiteX3" fmla="*/ 116082 w 116082"/>
                <a:gd name="connsiteY3" fmla="*/ 250492 h 257778"/>
                <a:gd name="connsiteX4" fmla="*/ 0 w 116082"/>
                <a:gd name="connsiteY4" fmla="*/ 248456 h 257778"/>
                <a:gd name="connsiteX5" fmla="*/ 40731 w 116082"/>
                <a:gd name="connsiteY5" fmla="*/ 73315 h 257778"/>
                <a:gd name="connsiteX6" fmla="*/ 48877 w 116082"/>
                <a:gd name="connsiteY6" fmla="*/ 0 h 257778"/>
                <a:gd name="connsiteX7" fmla="*/ 109973 w 116082"/>
                <a:gd name="connsiteY7" fmla="*/ 2036 h 257778"/>
                <a:gd name="connsiteX0" fmla="*/ 109973 w 119726"/>
                <a:gd name="connsiteY0" fmla="*/ 2036 h 268083"/>
                <a:gd name="connsiteX1" fmla="*/ 109973 w 119726"/>
                <a:gd name="connsiteY1" fmla="*/ 2036 h 268083"/>
                <a:gd name="connsiteX2" fmla="*/ 112009 w 119726"/>
                <a:gd name="connsiteY2" fmla="*/ 236237 h 268083"/>
                <a:gd name="connsiteX3" fmla="*/ 0 w 119726"/>
                <a:gd name="connsiteY3" fmla="*/ 248456 h 268083"/>
                <a:gd name="connsiteX4" fmla="*/ 40731 w 119726"/>
                <a:gd name="connsiteY4" fmla="*/ 73315 h 268083"/>
                <a:gd name="connsiteX5" fmla="*/ 48877 w 119726"/>
                <a:gd name="connsiteY5" fmla="*/ 0 h 268083"/>
                <a:gd name="connsiteX6" fmla="*/ 109973 w 119726"/>
                <a:gd name="connsiteY6" fmla="*/ 2036 h 268083"/>
                <a:gd name="connsiteX0" fmla="*/ 109973 w 119726"/>
                <a:gd name="connsiteY0" fmla="*/ 2036 h 268083"/>
                <a:gd name="connsiteX1" fmla="*/ 109973 w 119726"/>
                <a:gd name="connsiteY1" fmla="*/ 2036 h 268083"/>
                <a:gd name="connsiteX2" fmla="*/ 112009 w 119726"/>
                <a:gd name="connsiteY2" fmla="*/ 236237 h 268083"/>
                <a:gd name="connsiteX3" fmla="*/ 0 w 119726"/>
                <a:gd name="connsiteY3" fmla="*/ 248456 h 268083"/>
                <a:gd name="connsiteX4" fmla="*/ 40731 w 119726"/>
                <a:gd name="connsiteY4" fmla="*/ 73315 h 268083"/>
                <a:gd name="connsiteX5" fmla="*/ 48877 w 119726"/>
                <a:gd name="connsiteY5" fmla="*/ 0 h 268083"/>
                <a:gd name="connsiteX6" fmla="*/ 109973 w 119726"/>
                <a:gd name="connsiteY6" fmla="*/ 2036 h 268083"/>
                <a:gd name="connsiteX0" fmla="*/ 109973 w 115067"/>
                <a:gd name="connsiteY0" fmla="*/ 2036 h 273153"/>
                <a:gd name="connsiteX1" fmla="*/ 109973 w 115067"/>
                <a:gd name="connsiteY1" fmla="*/ 2036 h 273153"/>
                <a:gd name="connsiteX2" fmla="*/ 105899 w 115067"/>
                <a:gd name="connsiteY2" fmla="*/ 246420 h 273153"/>
                <a:gd name="connsiteX3" fmla="*/ 0 w 115067"/>
                <a:gd name="connsiteY3" fmla="*/ 248456 h 273153"/>
                <a:gd name="connsiteX4" fmla="*/ 40731 w 115067"/>
                <a:gd name="connsiteY4" fmla="*/ 73315 h 273153"/>
                <a:gd name="connsiteX5" fmla="*/ 48877 w 115067"/>
                <a:gd name="connsiteY5" fmla="*/ 0 h 273153"/>
                <a:gd name="connsiteX6" fmla="*/ 109973 w 115067"/>
                <a:gd name="connsiteY6" fmla="*/ 2036 h 273153"/>
                <a:gd name="connsiteX0" fmla="*/ 109973 w 109973"/>
                <a:gd name="connsiteY0" fmla="*/ 2036 h 274698"/>
                <a:gd name="connsiteX1" fmla="*/ 109973 w 109973"/>
                <a:gd name="connsiteY1" fmla="*/ 2036 h 274698"/>
                <a:gd name="connsiteX2" fmla="*/ 105899 w 109973"/>
                <a:gd name="connsiteY2" fmla="*/ 246420 h 274698"/>
                <a:gd name="connsiteX3" fmla="*/ 0 w 109973"/>
                <a:gd name="connsiteY3" fmla="*/ 248456 h 274698"/>
                <a:gd name="connsiteX4" fmla="*/ 40731 w 109973"/>
                <a:gd name="connsiteY4" fmla="*/ 73315 h 274698"/>
                <a:gd name="connsiteX5" fmla="*/ 48877 w 109973"/>
                <a:gd name="connsiteY5" fmla="*/ 0 h 274698"/>
                <a:gd name="connsiteX6" fmla="*/ 109973 w 109973"/>
                <a:gd name="connsiteY6" fmla="*/ 2036 h 274698"/>
                <a:gd name="connsiteX0" fmla="*/ 109973 w 109973"/>
                <a:gd name="connsiteY0" fmla="*/ 2036 h 274698"/>
                <a:gd name="connsiteX1" fmla="*/ 109973 w 109973"/>
                <a:gd name="connsiteY1" fmla="*/ 2036 h 274698"/>
                <a:gd name="connsiteX2" fmla="*/ 105899 w 109973"/>
                <a:gd name="connsiteY2" fmla="*/ 246420 h 274698"/>
                <a:gd name="connsiteX3" fmla="*/ 0 w 109973"/>
                <a:gd name="connsiteY3" fmla="*/ 248456 h 274698"/>
                <a:gd name="connsiteX4" fmla="*/ 40731 w 109973"/>
                <a:gd name="connsiteY4" fmla="*/ 73315 h 274698"/>
                <a:gd name="connsiteX5" fmla="*/ 48877 w 109973"/>
                <a:gd name="connsiteY5" fmla="*/ 0 h 274698"/>
                <a:gd name="connsiteX6" fmla="*/ 109973 w 109973"/>
                <a:gd name="connsiteY6" fmla="*/ 2036 h 274698"/>
                <a:gd name="connsiteX0" fmla="*/ 109973 w 109973"/>
                <a:gd name="connsiteY0" fmla="*/ 2036 h 286682"/>
                <a:gd name="connsiteX1" fmla="*/ 109973 w 109973"/>
                <a:gd name="connsiteY1" fmla="*/ 2036 h 286682"/>
                <a:gd name="connsiteX2" fmla="*/ 105899 w 109973"/>
                <a:gd name="connsiteY2" fmla="*/ 246420 h 286682"/>
                <a:gd name="connsiteX3" fmla="*/ 0 w 109973"/>
                <a:gd name="connsiteY3" fmla="*/ 248456 h 286682"/>
                <a:gd name="connsiteX4" fmla="*/ 40731 w 109973"/>
                <a:gd name="connsiteY4" fmla="*/ 73315 h 286682"/>
                <a:gd name="connsiteX5" fmla="*/ 48877 w 109973"/>
                <a:gd name="connsiteY5" fmla="*/ 0 h 286682"/>
                <a:gd name="connsiteX6" fmla="*/ 109973 w 109973"/>
                <a:gd name="connsiteY6" fmla="*/ 2036 h 286682"/>
                <a:gd name="connsiteX0" fmla="*/ 109973 w 109973"/>
                <a:gd name="connsiteY0" fmla="*/ 2036 h 286682"/>
                <a:gd name="connsiteX1" fmla="*/ 109973 w 109973"/>
                <a:gd name="connsiteY1" fmla="*/ 2036 h 286682"/>
                <a:gd name="connsiteX2" fmla="*/ 105899 w 109973"/>
                <a:gd name="connsiteY2" fmla="*/ 246420 h 286682"/>
                <a:gd name="connsiteX3" fmla="*/ 0 w 109973"/>
                <a:gd name="connsiteY3" fmla="*/ 248456 h 286682"/>
                <a:gd name="connsiteX4" fmla="*/ 40731 w 109973"/>
                <a:gd name="connsiteY4" fmla="*/ 73315 h 286682"/>
                <a:gd name="connsiteX5" fmla="*/ 48877 w 109973"/>
                <a:gd name="connsiteY5" fmla="*/ 0 h 286682"/>
                <a:gd name="connsiteX6" fmla="*/ 109973 w 109973"/>
                <a:gd name="connsiteY6" fmla="*/ 2036 h 286682"/>
                <a:gd name="connsiteX0" fmla="*/ 109973 w 109973"/>
                <a:gd name="connsiteY0" fmla="*/ 2036 h 260473"/>
                <a:gd name="connsiteX1" fmla="*/ 109973 w 109973"/>
                <a:gd name="connsiteY1" fmla="*/ 2036 h 260473"/>
                <a:gd name="connsiteX2" fmla="*/ 105899 w 109973"/>
                <a:gd name="connsiteY2" fmla="*/ 246420 h 260473"/>
                <a:gd name="connsiteX3" fmla="*/ 0 w 109973"/>
                <a:gd name="connsiteY3" fmla="*/ 248456 h 260473"/>
                <a:gd name="connsiteX4" fmla="*/ 40731 w 109973"/>
                <a:gd name="connsiteY4" fmla="*/ 73315 h 260473"/>
                <a:gd name="connsiteX5" fmla="*/ 48877 w 109973"/>
                <a:gd name="connsiteY5" fmla="*/ 0 h 260473"/>
                <a:gd name="connsiteX6" fmla="*/ 109973 w 109973"/>
                <a:gd name="connsiteY6" fmla="*/ 2036 h 260473"/>
                <a:gd name="connsiteX0" fmla="*/ 109973 w 109973"/>
                <a:gd name="connsiteY0" fmla="*/ 2036 h 248456"/>
                <a:gd name="connsiteX1" fmla="*/ 109973 w 109973"/>
                <a:gd name="connsiteY1" fmla="*/ 2036 h 248456"/>
                <a:gd name="connsiteX2" fmla="*/ 105899 w 109973"/>
                <a:gd name="connsiteY2" fmla="*/ 246420 h 248456"/>
                <a:gd name="connsiteX3" fmla="*/ 0 w 109973"/>
                <a:gd name="connsiteY3" fmla="*/ 248456 h 248456"/>
                <a:gd name="connsiteX4" fmla="*/ 40731 w 109973"/>
                <a:gd name="connsiteY4" fmla="*/ 73315 h 248456"/>
                <a:gd name="connsiteX5" fmla="*/ 48877 w 109973"/>
                <a:gd name="connsiteY5" fmla="*/ 0 h 248456"/>
                <a:gd name="connsiteX6" fmla="*/ 109973 w 109973"/>
                <a:gd name="connsiteY6" fmla="*/ 2036 h 248456"/>
                <a:gd name="connsiteX0" fmla="*/ 109973 w 109973"/>
                <a:gd name="connsiteY0" fmla="*/ 2036 h 248456"/>
                <a:gd name="connsiteX1" fmla="*/ 109973 w 109973"/>
                <a:gd name="connsiteY1" fmla="*/ 2036 h 248456"/>
                <a:gd name="connsiteX2" fmla="*/ 105899 w 109973"/>
                <a:gd name="connsiteY2" fmla="*/ 246420 h 248456"/>
                <a:gd name="connsiteX3" fmla="*/ 0 w 109973"/>
                <a:gd name="connsiteY3" fmla="*/ 248456 h 248456"/>
                <a:gd name="connsiteX4" fmla="*/ 40731 w 109973"/>
                <a:gd name="connsiteY4" fmla="*/ 73315 h 248456"/>
                <a:gd name="connsiteX5" fmla="*/ 48877 w 109973"/>
                <a:gd name="connsiteY5" fmla="*/ 0 h 248456"/>
                <a:gd name="connsiteX6" fmla="*/ 109973 w 109973"/>
                <a:gd name="connsiteY6" fmla="*/ 2036 h 248456"/>
                <a:gd name="connsiteX0" fmla="*/ 109973 w 109973"/>
                <a:gd name="connsiteY0" fmla="*/ 2036 h 248456"/>
                <a:gd name="connsiteX1" fmla="*/ 109973 w 109973"/>
                <a:gd name="connsiteY1" fmla="*/ 2036 h 248456"/>
                <a:gd name="connsiteX2" fmla="*/ 105899 w 109973"/>
                <a:gd name="connsiteY2" fmla="*/ 246420 h 248456"/>
                <a:gd name="connsiteX3" fmla="*/ 0 w 109973"/>
                <a:gd name="connsiteY3" fmla="*/ 248456 h 248456"/>
                <a:gd name="connsiteX4" fmla="*/ 48877 w 109973"/>
                <a:gd name="connsiteY4" fmla="*/ 0 h 248456"/>
                <a:gd name="connsiteX5" fmla="*/ 109973 w 109973"/>
                <a:gd name="connsiteY5" fmla="*/ 2036 h 248456"/>
                <a:gd name="connsiteX0" fmla="*/ 109973 w 109973"/>
                <a:gd name="connsiteY0" fmla="*/ 2036 h 248456"/>
                <a:gd name="connsiteX1" fmla="*/ 109973 w 109973"/>
                <a:gd name="connsiteY1" fmla="*/ 2036 h 248456"/>
                <a:gd name="connsiteX2" fmla="*/ 105899 w 109973"/>
                <a:gd name="connsiteY2" fmla="*/ 246420 h 248456"/>
                <a:gd name="connsiteX3" fmla="*/ 0 w 109973"/>
                <a:gd name="connsiteY3" fmla="*/ 248456 h 248456"/>
                <a:gd name="connsiteX4" fmla="*/ 48877 w 109973"/>
                <a:gd name="connsiteY4" fmla="*/ 0 h 248456"/>
                <a:gd name="connsiteX5" fmla="*/ 109973 w 109973"/>
                <a:gd name="connsiteY5" fmla="*/ 2036 h 248456"/>
                <a:gd name="connsiteX0" fmla="*/ 109973 w 109973"/>
                <a:gd name="connsiteY0" fmla="*/ 2036 h 248456"/>
                <a:gd name="connsiteX1" fmla="*/ 109973 w 109973"/>
                <a:gd name="connsiteY1" fmla="*/ 2036 h 248456"/>
                <a:gd name="connsiteX2" fmla="*/ 105899 w 109973"/>
                <a:gd name="connsiteY2" fmla="*/ 246420 h 248456"/>
                <a:gd name="connsiteX3" fmla="*/ 0 w 109973"/>
                <a:gd name="connsiteY3" fmla="*/ 248456 h 248456"/>
                <a:gd name="connsiteX4" fmla="*/ 48877 w 109973"/>
                <a:gd name="connsiteY4" fmla="*/ 0 h 248456"/>
                <a:gd name="connsiteX5" fmla="*/ 109973 w 109973"/>
                <a:gd name="connsiteY5" fmla="*/ 2036 h 248456"/>
                <a:gd name="connsiteX0" fmla="*/ 109973 w 109973"/>
                <a:gd name="connsiteY0" fmla="*/ 2036 h 248456"/>
                <a:gd name="connsiteX1" fmla="*/ 109973 w 109973"/>
                <a:gd name="connsiteY1" fmla="*/ 2036 h 248456"/>
                <a:gd name="connsiteX2" fmla="*/ 105899 w 109973"/>
                <a:gd name="connsiteY2" fmla="*/ 246420 h 248456"/>
                <a:gd name="connsiteX3" fmla="*/ 0 w 109973"/>
                <a:gd name="connsiteY3" fmla="*/ 248456 h 248456"/>
                <a:gd name="connsiteX4" fmla="*/ 48877 w 109973"/>
                <a:gd name="connsiteY4" fmla="*/ 0 h 248456"/>
                <a:gd name="connsiteX5" fmla="*/ 109973 w 109973"/>
                <a:gd name="connsiteY5" fmla="*/ 2036 h 248456"/>
                <a:gd name="connsiteX0" fmla="*/ 109973 w 109973"/>
                <a:gd name="connsiteY0" fmla="*/ 2036 h 248456"/>
                <a:gd name="connsiteX1" fmla="*/ 109973 w 109973"/>
                <a:gd name="connsiteY1" fmla="*/ 2036 h 248456"/>
                <a:gd name="connsiteX2" fmla="*/ 105899 w 109973"/>
                <a:gd name="connsiteY2" fmla="*/ 246420 h 248456"/>
                <a:gd name="connsiteX3" fmla="*/ 0 w 109973"/>
                <a:gd name="connsiteY3" fmla="*/ 248456 h 248456"/>
                <a:gd name="connsiteX4" fmla="*/ 48877 w 109973"/>
                <a:gd name="connsiteY4" fmla="*/ 0 h 248456"/>
                <a:gd name="connsiteX5" fmla="*/ 109973 w 109973"/>
                <a:gd name="connsiteY5" fmla="*/ 2036 h 248456"/>
                <a:gd name="connsiteX0" fmla="*/ 109973 w 109973"/>
                <a:gd name="connsiteY0" fmla="*/ 2036 h 248456"/>
                <a:gd name="connsiteX1" fmla="*/ 109973 w 109973"/>
                <a:gd name="connsiteY1" fmla="*/ 2036 h 248456"/>
                <a:gd name="connsiteX2" fmla="*/ 105899 w 109973"/>
                <a:gd name="connsiteY2" fmla="*/ 246420 h 248456"/>
                <a:gd name="connsiteX3" fmla="*/ 0 w 109973"/>
                <a:gd name="connsiteY3" fmla="*/ 248456 h 248456"/>
                <a:gd name="connsiteX4" fmla="*/ 48877 w 109973"/>
                <a:gd name="connsiteY4" fmla="*/ 0 h 248456"/>
                <a:gd name="connsiteX5" fmla="*/ 109973 w 109973"/>
                <a:gd name="connsiteY5" fmla="*/ 2036 h 248456"/>
                <a:gd name="connsiteX0" fmla="*/ 109973 w 109973"/>
                <a:gd name="connsiteY0" fmla="*/ 2036 h 248456"/>
                <a:gd name="connsiteX1" fmla="*/ 109973 w 109973"/>
                <a:gd name="connsiteY1" fmla="*/ 2036 h 248456"/>
                <a:gd name="connsiteX2" fmla="*/ 105899 w 109973"/>
                <a:gd name="connsiteY2" fmla="*/ 246420 h 248456"/>
                <a:gd name="connsiteX3" fmla="*/ 0 w 109973"/>
                <a:gd name="connsiteY3" fmla="*/ 248456 h 248456"/>
                <a:gd name="connsiteX4" fmla="*/ 48877 w 109973"/>
                <a:gd name="connsiteY4" fmla="*/ 0 h 248456"/>
                <a:gd name="connsiteX5" fmla="*/ 109973 w 109973"/>
                <a:gd name="connsiteY5" fmla="*/ 2036 h 248456"/>
                <a:gd name="connsiteX0" fmla="*/ 109973 w 109973"/>
                <a:gd name="connsiteY0" fmla="*/ 2036 h 248456"/>
                <a:gd name="connsiteX1" fmla="*/ 109973 w 109973"/>
                <a:gd name="connsiteY1" fmla="*/ 2036 h 248456"/>
                <a:gd name="connsiteX2" fmla="*/ 105899 w 109973"/>
                <a:gd name="connsiteY2" fmla="*/ 246420 h 248456"/>
                <a:gd name="connsiteX3" fmla="*/ 0 w 109973"/>
                <a:gd name="connsiteY3" fmla="*/ 248456 h 248456"/>
                <a:gd name="connsiteX4" fmla="*/ 48877 w 109973"/>
                <a:gd name="connsiteY4" fmla="*/ 0 h 248456"/>
                <a:gd name="connsiteX5" fmla="*/ 109973 w 109973"/>
                <a:gd name="connsiteY5" fmla="*/ 2036 h 248456"/>
                <a:gd name="connsiteX0" fmla="*/ 109973 w 109973"/>
                <a:gd name="connsiteY0" fmla="*/ 0 h 246420"/>
                <a:gd name="connsiteX1" fmla="*/ 109973 w 109973"/>
                <a:gd name="connsiteY1" fmla="*/ 0 h 246420"/>
                <a:gd name="connsiteX2" fmla="*/ 105899 w 109973"/>
                <a:gd name="connsiteY2" fmla="*/ 244384 h 246420"/>
                <a:gd name="connsiteX3" fmla="*/ 0 w 109973"/>
                <a:gd name="connsiteY3" fmla="*/ 246420 h 246420"/>
                <a:gd name="connsiteX4" fmla="*/ 46841 w 109973"/>
                <a:gd name="connsiteY4" fmla="*/ 1 h 246420"/>
                <a:gd name="connsiteX5" fmla="*/ 109973 w 109973"/>
                <a:gd name="connsiteY5" fmla="*/ 0 h 246420"/>
                <a:gd name="connsiteX0" fmla="*/ 109973 w 109973"/>
                <a:gd name="connsiteY0" fmla="*/ 0 h 246420"/>
                <a:gd name="connsiteX1" fmla="*/ 109973 w 109973"/>
                <a:gd name="connsiteY1" fmla="*/ 0 h 246420"/>
                <a:gd name="connsiteX2" fmla="*/ 105899 w 109973"/>
                <a:gd name="connsiteY2" fmla="*/ 244384 h 246420"/>
                <a:gd name="connsiteX3" fmla="*/ 0 w 109973"/>
                <a:gd name="connsiteY3" fmla="*/ 246420 h 246420"/>
                <a:gd name="connsiteX4" fmla="*/ 46841 w 109973"/>
                <a:gd name="connsiteY4" fmla="*/ 1 h 246420"/>
                <a:gd name="connsiteX5" fmla="*/ 109973 w 109973"/>
                <a:gd name="connsiteY5" fmla="*/ 0 h 246420"/>
                <a:gd name="connsiteX0" fmla="*/ 109973 w 109973"/>
                <a:gd name="connsiteY0" fmla="*/ 0 h 246420"/>
                <a:gd name="connsiteX1" fmla="*/ 109973 w 109973"/>
                <a:gd name="connsiteY1" fmla="*/ 0 h 246420"/>
                <a:gd name="connsiteX2" fmla="*/ 109972 w 109973"/>
                <a:gd name="connsiteY2" fmla="*/ 240311 h 246420"/>
                <a:gd name="connsiteX3" fmla="*/ 0 w 109973"/>
                <a:gd name="connsiteY3" fmla="*/ 246420 h 246420"/>
                <a:gd name="connsiteX4" fmla="*/ 46841 w 109973"/>
                <a:gd name="connsiteY4" fmla="*/ 1 h 246420"/>
                <a:gd name="connsiteX5" fmla="*/ 109973 w 109973"/>
                <a:gd name="connsiteY5" fmla="*/ 0 h 246420"/>
                <a:gd name="connsiteX0" fmla="*/ 109973 w 109973"/>
                <a:gd name="connsiteY0" fmla="*/ 0 h 240627"/>
                <a:gd name="connsiteX1" fmla="*/ 109973 w 109973"/>
                <a:gd name="connsiteY1" fmla="*/ 0 h 240627"/>
                <a:gd name="connsiteX2" fmla="*/ 109972 w 109973"/>
                <a:gd name="connsiteY2" fmla="*/ 240311 h 240627"/>
                <a:gd name="connsiteX3" fmla="*/ 0 w 109973"/>
                <a:gd name="connsiteY3" fmla="*/ 238274 h 240627"/>
                <a:gd name="connsiteX4" fmla="*/ 46841 w 109973"/>
                <a:gd name="connsiteY4" fmla="*/ 1 h 240627"/>
                <a:gd name="connsiteX5" fmla="*/ 109973 w 109973"/>
                <a:gd name="connsiteY5" fmla="*/ 0 h 240627"/>
                <a:gd name="connsiteX0" fmla="*/ 109973 w 109973"/>
                <a:gd name="connsiteY0" fmla="*/ 0 h 242613"/>
                <a:gd name="connsiteX1" fmla="*/ 109973 w 109973"/>
                <a:gd name="connsiteY1" fmla="*/ 0 h 242613"/>
                <a:gd name="connsiteX2" fmla="*/ 109972 w 109973"/>
                <a:gd name="connsiteY2" fmla="*/ 242348 h 242613"/>
                <a:gd name="connsiteX3" fmla="*/ 0 w 109973"/>
                <a:gd name="connsiteY3" fmla="*/ 238274 h 242613"/>
                <a:gd name="connsiteX4" fmla="*/ 46841 w 109973"/>
                <a:gd name="connsiteY4" fmla="*/ 1 h 242613"/>
                <a:gd name="connsiteX5" fmla="*/ 109973 w 109973"/>
                <a:gd name="connsiteY5" fmla="*/ 0 h 242613"/>
                <a:gd name="connsiteX0" fmla="*/ 109973 w 109973"/>
                <a:gd name="connsiteY0" fmla="*/ 0 h 242613"/>
                <a:gd name="connsiteX1" fmla="*/ 109973 w 109973"/>
                <a:gd name="connsiteY1" fmla="*/ 0 h 242613"/>
                <a:gd name="connsiteX2" fmla="*/ 109972 w 109973"/>
                <a:gd name="connsiteY2" fmla="*/ 242348 h 242613"/>
                <a:gd name="connsiteX3" fmla="*/ 0 w 109973"/>
                <a:gd name="connsiteY3" fmla="*/ 238274 h 242613"/>
                <a:gd name="connsiteX4" fmla="*/ 46841 w 109973"/>
                <a:gd name="connsiteY4" fmla="*/ 1 h 242613"/>
                <a:gd name="connsiteX5" fmla="*/ 109973 w 109973"/>
                <a:gd name="connsiteY5" fmla="*/ 0 h 242613"/>
                <a:gd name="connsiteX0" fmla="*/ 116592 w 116592"/>
                <a:gd name="connsiteY0" fmla="*/ 0 h 242613"/>
                <a:gd name="connsiteX1" fmla="*/ 116592 w 116592"/>
                <a:gd name="connsiteY1" fmla="*/ 0 h 242613"/>
                <a:gd name="connsiteX2" fmla="*/ 116591 w 116592"/>
                <a:gd name="connsiteY2" fmla="*/ 242348 h 242613"/>
                <a:gd name="connsiteX3" fmla="*/ 6619 w 116592"/>
                <a:gd name="connsiteY3" fmla="*/ 238274 h 242613"/>
                <a:gd name="connsiteX4" fmla="*/ 16803 w 116592"/>
                <a:gd name="connsiteY4" fmla="*/ 201617 h 242613"/>
                <a:gd name="connsiteX5" fmla="*/ 53460 w 116592"/>
                <a:gd name="connsiteY5" fmla="*/ 1 h 242613"/>
                <a:gd name="connsiteX6" fmla="*/ 116592 w 116592"/>
                <a:gd name="connsiteY6" fmla="*/ 0 h 242613"/>
                <a:gd name="connsiteX0" fmla="*/ 113443 w 113443"/>
                <a:gd name="connsiteY0" fmla="*/ 0 h 244384"/>
                <a:gd name="connsiteX1" fmla="*/ 113443 w 113443"/>
                <a:gd name="connsiteY1" fmla="*/ 0 h 244384"/>
                <a:gd name="connsiteX2" fmla="*/ 113442 w 113443"/>
                <a:gd name="connsiteY2" fmla="*/ 242348 h 244384"/>
                <a:gd name="connsiteX3" fmla="*/ 7543 w 113443"/>
                <a:gd name="connsiteY3" fmla="*/ 244384 h 244384"/>
                <a:gd name="connsiteX4" fmla="*/ 13654 w 113443"/>
                <a:gd name="connsiteY4" fmla="*/ 201617 h 244384"/>
                <a:gd name="connsiteX5" fmla="*/ 50311 w 113443"/>
                <a:gd name="connsiteY5" fmla="*/ 1 h 244384"/>
                <a:gd name="connsiteX6" fmla="*/ 113443 w 113443"/>
                <a:gd name="connsiteY6" fmla="*/ 0 h 244384"/>
                <a:gd name="connsiteX0" fmla="*/ 113443 w 113443"/>
                <a:gd name="connsiteY0" fmla="*/ 0 h 244384"/>
                <a:gd name="connsiteX1" fmla="*/ 113443 w 113443"/>
                <a:gd name="connsiteY1" fmla="*/ 0 h 244384"/>
                <a:gd name="connsiteX2" fmla="*/ 113442 w 113443"/>
                <a:gd name="connsiteY2" fmla="*/ 242348 h 244384"/>
                <a:gd name="connsiteX3" fmla="*/ 7543 w 113443"/>
                <a:gd name="connsiteY3" fmla="*/ 244384 h 244384"/>
                <a:gd name="connsiteX4" fmla="*/ 13654 w 113443"/>
                <a:gd name="connsiteY4" fmla="*/ 201617 h 244384"/>
                <a:gd name="connsiteX5" fmla="*/ 50311 w 113443"/>
                <a:gd name="connsiteY5" fmla="*/ 1 h 244384"/>
                <a:gd name="connsiteX6" fmla="*/ 113443 w 113443"/>
                <a:gd name="connsiteY6" fmla="*/ 0 h 244384"/>
                <a:gd name="connsiteX0" fmla="*/ 107808 w 107808"/>
                <a:gd name="connsiteY0" fmla="*/ 0 h 244384"/>
                <a:gd name="connsiteX1" fmla="*/ 107808 w 107808"/>
                <a:gd name="connsiteY1" fmla="*/ 0 h 244384"/>
                <a:gd name="connsiteX2" fmla="*/ 107807 w 107808"/>
                <a:gd name="connsiteY2" fmla="*/ 242348 h 244384"/>
                <a:gd name="connsiteX3" fmla="*/ 1908 w 107808"/>
                <a:gd name="connsiteY3" fmla="*/ 244384 h 244384"/>
                <a:gd name="connsiteX4" fmla="*/ 44676 w 107808"/>
                <a:gd name="connsiteY4" fmla="*/ 1 h 244384"/>
                <a:gd name="connsiteX5" fmla="*/ 107808 w 107808"/>
                <a:gd name="connsiteY5" fmla="*/ 0 h 244384"/>
                <a:gd name="connsiteX0" fmla="*/ 107808 w 107808"/>
                <a:gd name="connsiteY0" fmla="*/ 0 h 242664"/>
                <a:gd name="connsiteX1" fmla="*/ 107808 w 107808"/>
                <a:gd name="connsiteY1" fmla="*/ 0 h 242664"/>
                <a:gd name="connsiteX2" fmla="*/ 107807 w 107808"/>
                <a:gd name="connsiteY2" fmla="*/ 242348 h 242664"/>
                <a:gd name="connsiteX3" fmla="*/ 1908 w 107808"/>
                <a:gd name="connsiteY3" fmla="*/ 240311 h 242664"/>
                <a:gd name="connsiteX4" fmla="*/ 44676 w 107808"/>
                <a:gd name="connsiteY4" fmla="*/ 1 h 242664"/>
                <a:gd name="connsiteX5" fmla="*/ 107808 w 107808"/>
                <a:gd name="connsiteY5" fmla="*/ 0 h 242664"/>
                <a:gd name="connsiteX0" fmla="*/ 107808 w 109844"/>
                <a:gd name="connsiteY0" fmla="*/ 0 h 246650"/>
                <a:gd name="connsiteX1" fmla="*/ 107808 w 109844"/>
                <a:gd name="connsiteY1" fmla="*/ 0 h 246650"/>
                <a:gd name="connsiteX2" fmla="*/ 109844 w 109844"/>
                <a:gd name="connsiteY2" fmla="*/ 246421 h 246650"/>
                <a:gd name="connsiteX3" fmla="*/ 1908 w 109844"/>
                <a:gd name="connsiteY3" fmla="*/ 240311 h 246650"/>
                <a:gd name="connsiteX4" fmla="*/ 44676 w 109844"/>
                <a:gd name="connsiteY4" fmla="*/ 1 h 246650"/>
                <a:gd name="connsiteX5" fmla="*/ 107808 w 109844"/>
                <a:gd name="connsiteY5" fmla="*/ 0 h 246650"/>
                <a:gd name="connsiteX0" fmla="*/ 107808 w 109844"/>
                <a:gd name="connsiteY0" fmla="*/ 0 h 246421"/>
                <a:gd name="connsiteX1" fmla="*/ 107808 w 109844"/>
                <a:gd name="connsiteY1" fmla="*/ 0 h 246421"/>
                <a:gd name="connsiteX2" fmla="*/ 109844 w 109844"/>
                <a:gd name="connsiteY2" fmla="*/ 246421 h 246421"/>
                <a:gd name="connsiteX3" fmla="*/ 1908 w 109844"/>
                <a:gd name="connsiteY3" fmla="*/ 240311 h 246421"/>
                <a:gd name="connsiteX4" fmla="*/ 44676 w 109844"/>
                <a:gd name="connsiteY4" fmla="*/ 1 h 246421"/>
                <a:gd name="connsiteX5" fmla="*/ 107808 w 109844"/>
                <a:gd name="connsiteY5" fmla="*/ 0 h 246421"/>
                <a:gd name="connsiteX0" fmla="*/ 107808 w 109844"/>
                <a:gd name="connsiteY0" fmla="*/ 0 h 246421"/>
                <a:gd name="connsiteX1" fmla="*/ 107808 w 109844"/>
                <a:gd name="connsiteY1" fmla="*/ 0 h 246421"/>
                <a:gd name="connsiteX2" fmla="*/ 109844 w 109844"/>
                <a:gd name="connsiteY2" fmla="*/ 246421 h 246421"/>
                <a:gd name="connsiteX3" fmla="*/ 1908 w 109844"/>
                <a:gd name="connsiteY3" fmla="*/ 240311 h 246421"/>
                <a:gd name="connsiteX4" fmla="*/ 44676 w 109844"/>
                <a:gd name="connsiteY4" fmla="*/ 1 h 246421"/>
                <a:gd name="connsiteX5" fmla="*/ 107808 w 109844"/>
                <a:gd name="connsiteY5" fmla="*/ 0 h 246421"/>
                <a:gd name="connsiteX0" fmla="*/ 107808 w 109844"/>
                <a:gd name="connsiteY0" fmla="*/ 0 h 246423"/>
                <a:gd name="connsiteX1" fmla="*/ 107808 w 109844"/>
                <a:gd name="connsiteY1" fmla="*/ 0 h 246423"/>
                <a:gd name="connsiteX2" fmla="*/ 109844 w 109844"/>
                <a:gd name="connsiteY2" fmla="*/ 246421 h 246423"/>
                <a:gd name="connsiteX3" fmla="*/ 1908 w 109844"/>
                <a:gd name="connsiteY3" fmla="*/ 240311 h 246423"/>
                <a:gd name="connsiteX4" fmla="*/ 44676 w 109844"/>
                <a:gd name="connsiteY4" fmla="*/ 1 h 246423"/>
                <a:gd name="connsiteX5" fmla="*/ 107808 w 109844"/>
                <a:gd name="connsiteY5" fmla="*/ 0 h 246423"/>
                <a:gd name="connsiteX0" fmla="*/ 109759 w 111795"/>
                <a:gd name="connsiteY0" fmla="*/ 0 h 246426"/>
                <a:gd name="connsiteX1" fmla="*/ 109759 w 111795"/>
                <a:gd name="connsiteY1" fmla="*/ 0 h 246426"/>
                <a:gd name="connsiteX2" fmla="*/ 111795 w 111795"/>
                <a:gd name="connsiteY2" fmla="*/ 246421 h 246426"/>
                <a:gd name="connsiteX3" fmla="*/ 1823 w 111795"/>
                <a:gd name="connsiteY3" fmla="*/ 242348 h 246426"/>
                <a:gd name="connsiteX4" fmla="*/ 46627 w 111795"/>
                <a:gd name="connsiteY4" fmla="*/ 1 h 246426"/>
                <a:gd name="connsiteX5" fmla="*/ 109759 w 111795"/>
                <a:gd name="connsiteY5" fmla="*/ 0 h 246426"/>
                <a:gd name="connsiteX0" fmla="*/ 107936 w 109972"/>
                <a:gd name="connsiteY0" fmla="*/ 0 h 246426"/>
                <a:gd name="connsiteX1" fmla="*/ 107936 w 109972"/>
                <a:gd name="connsiteY1" fmla="*/ 0 h 246426"/>
                <a:gd name="connsiteX2" fmla="*/ 109972 w 109972"/>
                <a:gd name="connsiteY2" fmla="*/ 246421 h 246426"/>
                <a:gd name="connsiteX3" fmla="*/ 0 w 109972"/>
                <a:gd name="connsiteY3" fmla="*/ 242348 h 246426"/>
                <a:gd name="connsiteX4" fmla="*/ 44804 w 109972"/>
                <a:gd name="connsiteY4" fmla="*/ 1 h 246426"/>
                <a:gd name="connsiteX5" fmla="*/ 107936 w 109972"/>
                <a:gd name="connsiteY5" fmla="*/ 0 h 246426"/>
                <a:gd name="connsiteX0" fmla="*/ 107936 w 109972"/>
                <a:gd name="connsiteY0" fmla="*/ 0 h 246426"/>
                <a:gd name="connsiteX1" fmla="*/ 107936 w 109972"/>
                <a:gd name="connsiteY1" fmla="*/ 0 h 246426"/>
                <a:gd name="connsiteX2" fmla="*/ 109972 w 109972"/>
                <a:gd name="connsiteY2" fmla="*/ 246421 h 246426"/>
                <a:gd name="connsiteX3" fmla="*/ 0 w 109972"/>
                <a:gd name="connsiteY3" fmla="*/ 242348 h 246426"/>
                <a:gd name="connsiteX4" fmla="*/ 44804 w 109972"/>
                <a:gd name="connsiteY4" fmla="*/ 1 h 246426"/>
                <a:gd name="connsiteX5" fmla="*/ 107936 w 109972"/>
                <a:gd name="connsiteY5" fmla="*/ 0 h 246426"/>
                <a:gd name="connsiteX0" fmla="*/ 107936 w 109972"/>
                <a:gd name="connsiteY0" fmla="*/ 0 h 246426"/>
                <a:gd name="connsiteX1" fmla="*/ 107936 w 109972"/>
                <a:gd name="connsiteY1" fmla="*/ 0 h 246426"/>
                <a:gd name="connsiteX2" fmla="*/ 109972 w 109972"/>
                <a:gd name="connsiteY2" fmla="*/ 246421 h 246426"/>
                <a:gd name="connsiteX3" fmla="*/ 0 w 109972"/>
                <a:gd name="connsiteY3" fmla="*/ 242348 h 246426"/>
                <a:gd name="connsiteX4" fmla="*/ 44804 w 109972"/>
                <a:gd name="connsiteY4" fmla="*/ 1 h 246426"/>
                <a:gd name="connsiteX5" fmla="*/ 107936 w 109972"/>
                <a:gd name="connsiteY5" fmla="*/ 0 h 246426"/>
                <a:gd name="connsiteX0" fmla="*/ 107936 w 109972"/>
                <a:gd name="connsiteY0" fmla="*/ 0 h 246426"/>
                <a:gd name="connsiteX1" fmla="*/ 107936 w 109972"/>
                <a:gd name="connsiteY1" fmla="*/ 0 h 246426"/>
                <a:gd name="connsiteX2" fmla="*/ 109972 w 109972"/>
                <a:gd name="connsiteY2" fmla="*/ 246421 h 246426"/>
                <a:gd name="connsiteX3" fmla="*/ 0 w 109972"/>
                <a:gd name="connsiteY3" fmla="*/ 242348 h 246426"/>
                <a:gd name="connsiteX4" fmla="*/ 44804 w 109972"/>
                <a:gd name="connsiteY4" fmla="*/ 1 h 246426"/>
                <a:gd name="connsiteX5" fmla="*/ 107936 w 109972"/>
                <a:gd name="connsiteY5" fmla="*/ 0 h 246426"/>
                <a:gd name="connsiteX0" fmla="*/ 107936 w 109972"/>
                <a:gd name="connsiteY0" fmla="*/ 0 h 246426"/>
                <a:gd name="connsiteX1" fmla="*/ 107936 w 109972"/>
                <a:gd name="connsiteY1" fmla="*/ 0 h 246426"/>
                <a:gd name="connsiteX2" fmla="*/ 109972 w 109972"/>
                <a:gd name="connsiteY2" fmla="*/ 246421 h 246426"/>
                <a:gd name="connsiteX3" fmla="*/ 0 w 109972"/>
                <a:gd name="connsiteY3" fmla="*/ 242348 h 246426"/>
                <a:gd name="connsiteX4" fmla="*/ 44804 w 109972"/>
                <a:gd name="connsiteY4" fmla="*/ 1 h 246426"/>
                <a:gd name="connsiteX5" fmla="*/ 107936 w 109972"/>
                <a:gd name="connsiteY5" fmla="*/ 0 h 246426"/>
                <a:gd name="connsiteX0" fmla="*/ 107936 w 109972"/>
                <a:gd name="connsiteY0" fmla="*/ 0 h 246426"/>
                <a:gd name="connsiteX1" fmla="*/ 107936 w 109972"/>
                <a:gd name="connsiteY1" fmla="*/ 0 h 246426"/>
                <a:gd name="connsiteX2" fmla="*/ 109972 w 109972"/>
                <a:gd name="connsiteY2" fmla="*/ 246421 h 246426"/>
                <a:gd name="connsiteX3" fmla="*/ 0 w 109972"/>
                <a:gd name="connsiteY3" fmla="*/ 242348 h 246426"/>
                <a:gd name="connsiteX4" fmla="*/ 44804 w 109972"/>
                <a:gd name="connsiteY4" fmla="*/ 1 h 246426"/>
                <a:gd name="connsiteX5" fmla="*/ 107936 w 109972"/>
                <a:gd name="connsiteY5" fmla="*/ 0 h 246426"/>
                <a:gd name="connsiteX0" fmla="*/ 107936 w 109972"/>
                <a:gd name="connsiteY0" fmla="*/ 0 h 243578"/>
                <a:gd name="connsiteX1" fmla="*/ 107936 w 109972"/>
                <a:gd name="connsiteY1" fmla="*/ 0 h 243578"/>
                <a:gd name="connsiteX2" fmla="*/ 109972 w 109972"/>
                <a:gd name="connsiteY2" fmla="*/ 242348 h 243578"/>
                <a:gd name="connsiteX3" fmla="*/ 0 w 109972"/>
                <a:gd name="connsiteY3" fmla="*/ 242348 h 243578"/>
                <a:gd name="connsiteX4" fmla="*/ 44804 w 109972"/>
                <a:gd name="connsiteY4" fmla="*/ 1 h 243578"/>
                <a:gd name="connsiteX5" fmla="*/ 107936 w 109972"/>
                <a:gd name="connsiteY5" fmla="*/ 0 h 243578"/>
                <a:gd name="connsiteX0" fmla="*/ 107936 w 107936"/>
                <a:gd name="connsiteY0" fmla="*/ 0 h 243578"/>
                <a:gd name="connsiteX1" fmla="*/ 107936 w 107936"/>
                <a:gd name="connsiteY1" fmla="*/ 0 h 243578"/>
                <a:gd name="connsiteX2" fmla="*/ 106659 w 107936"/>
                <a:gd name="connsiteY2" fmla="*/ 242348 h 243578"/>
                <a:gd name="connsiteX3" fmla="*/ 0 w 107936"/>
                <a:gd name="connsiteY3" fmla="*/ 242348 h 243578"/>
                <a:gd name="connsiteX4" fmla="*/ 44804 w 107936"/>
                <a:gd name="connsiteY4" fmla="*/ 1 h 243578"/>
                <a:gd name="connsiteX5" fmla="*/ 107936 w 107936"/>
                <a:gd name="connsiteY5" fmla="*/ 0 h 243578"/>
                <a:gd name="connsiteX0" fmla="*/ 107936 w 107936"/>
                <a:gd name="connsiteY0" fmla="*/ 0 h 247904"/>
                <a:gd name="connsiteX1" fmla="*/ 107936 w 107936"/>
                <a:gd name="connsiteY1" fmla="*/ 0 h 247904"/>
                <a:gd name="connsiteX2" fmla="*/ 106659 w 107936"/>
                <a:gd name="connsiteY2" fmla="*/ 242348 h 247904"/>
                <a:gd name="connsiteX3" fmla="*/ 0 w 107936"/>
                <a:gd name="connsiteY3" fmla="*/ 247317 h 247904"/>
                <a:gd name="connsiteX4" fmla="*/ 44804 w 107936"/>
                <a:gd name="connsiteY4" fmla="*/ 1 h 247904"/>
                <a:gd name="connsiteX5" fmla="*/ 107936 w 107936"/>
                <a:gd name="connsiteY5" fmla="*/ 0 h 247904"/>
                <a:gd name="connsiteX0" fmla="*/ 107936 w 107936"/>
                <a:gd name="connsiteY0" fmla="*/ 0 h 243578"/>
                <a:gd name="connsiteX1" fmla="*/ 107936 w 107936"/>
                <a:gd name="connsiteY1" fmla="*/ 0 h 243578"/>
                <a:gd name="connsiteX2" fmla="*/ 106659 w 107936"/>
                <a:gd name="connsiteY2" fmla="*/ 242348 h 243578"/>
                <a:gd name="connsiteX3" fmla="*/ 0 w 107936"/>
                <a:gd name="connsiteY3" fmla="*/ 242348 h 243578"/>
                <a:gd name="connsiteX4" fmla="*/ 44804 w 107936"/>
                <a:gd name="connsiteY4" fmla="*/ 1 h 243578"/>
                <a:gd name="connsiteX5" fmla="*/ 107936 w 107936"/>
                <a:gd name="connsiteY5" fmla="*/ 0 h 243578"/>
                <a:gd name="connsiteX0" fmla="*/ 107936 w 107936"/>
                <a:gd name="connsiteY0" fmla="*/ 0 h 243578"/>
                <a:gd name="connsiteX1" fmla="*/ 107936 w 107936"/>
                <a:gd name="connsiteY1" fmla="*/ 0 h 243578"/>
                <a:gd name="connsiteX2" fmla="*/ 106659 w 107936"/>
                <a:gd name="connsiteY2" fmla="*/ 242348 h 243578"/>
                <a:gd name="connsiteX3" fmla="*/ 0 w 107936"/>
                <a:gd name="connsiteY3" fmla="*/ 242348 h 243578"/>
                <a:gd name="connsiteX4" fmla="*/ 29897 w 107936"/>
                <a:gd name="connsiteY4" fmla="*/ 3247 h 243578"/>
                <a:gd name="connsiteX5" fmla="*/ 107936 w 107936"/>
                <a:gd name="connsiteY5" fmla="*/ 0 h 243578"/>
                <a:gd name="connsiteX0" fmla="*/ 107936 w 107936"/>
                <a:gd name="connsiteY0" fmla="*/ 0 h 243578"/>
                <a:gd name="connsiteX1" fmla="*/ 107936 w 107936"/>
                <a:gd name="connsiteY1" fmla="*/ 0 h 243578"/>
                <a:gd name="connsiteX2" fmla="*/ 106659 w 107936"/>
                <a:gd name="connsiteY2" fmla="*/ 242348 h 243578"/>
                <a:gd name="connsiteX3" fmla="*/ 0 w 107936"/>
                <a:gd name="connsiteY3" fmla="*/ 242348 h 243578"/>
                <a:gd name="connsiteX4" fmla="*/ 29897 w 107936"/>
                <a:gd name="connsiteY4" fmla="*/ 1624 h 243578"/>
                <a:gd name="connsiteX5" fmla="*/ 107936 w 107936"/>
                <a:gd name="connsiteY5" fmla="*/ 0 h 243578"/>
                <a:gd name="connsiteX0" fmla="*/ 107936 w 107936"/>
                <a:gd name="connsiteY0" fmla="*/ 0 h 243578"/>
                <a:gd name="connsiteX1" fmla="*/ 107936 w 107936"/>
                <a:gd name="connsiteY1" fmla="*/ 0 h 243578"/>
                <a:gd name="connsiteX2" fmla="*/ 106659 w 107936"/>
                <a:gd name="connsiteY2" fmla="*/ 242348 h 243578"/>
                <a:gd name="connsiteX3" fmla="*/ 0 w 107936"/>
                <a:gd name="connsiteY3" fmla="*/ 242348 h 243578"/>
                <a:gd name="connsiteX4" fmla="*/ 29897 w 107936"/>
                <a:gd name="connsiteY4" fmla="*/ 1624 h 243578"/>
                <a:gd name="connsiteX5" fmla="*/ 107936 w 107936"/>
                <a:gd name="connsiteY5" fmla="*/ 0 h 24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36" h="243578">
                  <a:moveTo>
                    <a:pt x="107936" y="0"/>
                  </a:moveTo>
                  <a:lnTo>
                    <a:pt x="107936" y="0"/>
                  </a:lnTo>
                  <a:cubicBezTo>
                    <a:pt x="107723" y="40391"/>
                    <a:pt x="106659" y="162244"/>
                    <a:pt x="106659" y="242348"/>
                  </a:cubicBezTo>
                  <a:cubicBezTo>
                    <a:pt x="55298" y="242452"/>
                    <a:pt x="54646" y="245064"/>
                    <a:pt x="0" y="242348"/>
                  </a:cubicBezTo>
                  <a:cubicBezTo>
                    <a:pt x="22063" y="149007"/>
                    <a:pt x="22429" y="76976"/>
                    <a:pt x="29897" y="1624"/>
                  </a:cubicBezTo>
                  <a:lnTo>
                    <a:pt x="107936" y="0"/>
                  </a:lnTo>
                  <a:close/>
                </a:path>
              </a:pathLst>
            </a:cu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Spalten mit Überschriften, ungegliedert">
    <p:spTree>
      <p:nvGrpSpPr>
        <p:cNvPr id="1" name=""/>
        <p:cNvGrpSpPr/>
        <p:nvPr/>
      </p:nvGrpSpPr>
      <p:grpSpPr>
        <a:xfrm>
          <a:off x="0" y="0"/>
          <a:ext cx="0" cy="0"/>
          <a:chOff x="0" y="0"/>
          <a:chExt cx="0" cy="0"/>
        </a:xfrm>
      </p:grpSpPr>
      <p:pic>
        <p:nvPicPr>
          <p:cNvPr id="18" name="Grafik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5343"/>
            <a:ext cx="9144000" cy="252184"/>
          </a:xfrm>
          <a:prstGeom prst="rect">
            <a:avLst/>
          </a:prstGeom>
        </p:spPr>
      </p:pic>
      <p:sp>
        <p:nvSpPr>
          <p:cNvPr id="13" name="Rechteck 12"/>
          <p:cNvSpPr/>
          <p:nvPr userDrawn="1"/>
        </p:nvSpPr>
        <p:spPr>
          <a:xfrm>
            <a:off x="8222125" y="5904677"/>
            <a:ext cx="731756" cy="953323"/>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hasCustomPrompt="1"/>
          </p:nvPr>
        </p:nvSpPr>
        <p:spPr>
          <a:xfrm>
            <a:off x="714348" y="428604"/>
            <a:ext cx="8001056" cy="768371"/>
          </a:xfrm>
          <a:prstGeom prst="rect">
            <a:avLst/>
          </a:prstGeom>
        </p:spPr>
        <p:txBody>
          <a:bodyPr anchor="b"/>
          <a:lstStyle>
            <a:lvl1pPr algn="l">
              <a:defRPr sz="2400" b="1" baseline="0">
                <a:solidFill>
                  <a:srgbClr val="000000"/>
                </a:solidFill>
                <a:latin typeface="Roboto" pitchFamily="2" charset="0"/>
                <a:ea typeface="Roboto" pitchFamily="2" charset="0"/>
                <a:cs typeface="Arial" pitchFamily="34" charset="0"/>
              </a:defRPr>
            </a:lvl1pPr>
          </a:lstStyle>
          <a:p>
            <a:r>
              <a:rPr lang="de-DE" dirty="0" smtClean="0"/>
              <a:t>Spalten mit Überschriften, ungegliedert</a:t>
            </a:r>
            <a:endParaRPr lang="de-DE" dirty="0"/>
          </a:p>
        </p:txBody>
      </p:sp>
      <p:sp>
        <p:nvSpPr>
          <p:cNvPr id="3075" name="Rectangle 3"/>
          <p:cNvSpPr>
            <a:spLocks noGrp="1" noChangeArrowheads="1"/>
          </p:cNvSpPr>
          <p:nvPr>
            <p:ph type="subTitle" idx="1" hasCustomPrompt="1"/>
          </p:nvPr>
        </p:nvSpPr>
        <p:spPr>
          <a:xfrm>
            <a:off x="725515" y="2571744"/>
            <a:ext cx="3775047" cy="3521081"/>
          </a:xfrm>
          <a:prstGeom prst="rect">
            <a:avLst/>
          </a:prstGeom>
        </p:spPr>
        <p:txBody>
          <a:bodyPr/>
          <a:lstStyle>
            <a:lvl1pPr marL="0" marR="0" indent="0" algn="l" defTabSz="914400" rtl="0" eaLnBrk="1" fontAlgn="base" latinLnBrk="0" hangingPunct="1">
              <a:lnSpc>
                <a:spcPct val="100000"/>
              </a:lnSpc>
              <a:spcBef>
                <a:spcPts val="0"/>
              </a:spcBef>
              <a:spcAft>
                <a:spcPts val="900"/>
              </a:spcAft>
              <a:buClrTx/>
              <a:buSzPct val="80000"/>
              <a:buFontTx/>
              <a:buNone/>
              <a:tabLst>
                <a:tab pos="265113" algn="l"/>
              </a:tabLst>
              <a:defRPr sz="1800">
                <a:solidFill>
                  <a:srgbClr val="000000"/>
                </a:solidFill>
                <a:latin typeface="Roboto" pitchFamily="2" charset="0"/>
                <a:ea typeface="Roboto" pitchFamily="2" charset="0"/>
                <a:cs typeface="Arial" pitchFamily="34" charset="0"/>
              </a:defRPr>
            </a:lvl1pPr>
            <a:lvl2pPr marL="533400" lvl="1" indent="-266700" algn="l">
              <a:spcBef>
                <a:spcPts val="0"/>
              </a:spcBef>
              <a:spcAft>
                <a:spcPts val="900"/>
              </a:spcAft>
              <a:buSzPct val="80000"/>
              <a:buFont typeface="Courier New" pitchFamily="49" charset="0"/>
              <a:buChar char="o"/>
              <a:defRPr sz="1800">
                <a:solidFill>
                  <a:srgbClr val="000000"/>
                </a:solidFill>
                <a:latin typeface="Arial" pitchFamily="34" charset="0"/>
                <a:cs typeface="Arial" pitchFamily="34" charset="0"/>
              </a:defRPr>
            </a:lvl2pPr>
            <a:lvl3pPr marL="812800" lvl="2" indent="-279400" algn="l">
              <a:spcBef>
                <a:spcPts val="0"/>
              </a:spcBef>
              <a:spcAft>
                <a:spcPts val="900"/>
              </a:spcAft>
              <a:buClrTx/>
              <a:buFont typeface="Symbol" pitchFamily="18" charset="2"/>
              <a:buChar char="-"/>
              <a:defRPr sz="1800">
                <a:solidFill>
                  <a:srgbClr val="000000"/>
                </a:solidFill>
                <a:latin typeface="Arial" pitchFamily="34" charset="0"/>
                <a:cs typeface="Arial" pitchFamily="34" charset="0"/>
              </a:defRPr>
            </a:lvl3pPr>
            <a:lvl4pPr marL="1371600" lvl="3" indent="0" algn="ctr">
              <a:buFont typeface="Wingdings" pitchFamily="2" charset="2"/>
              <a:buChar char=""/>
              <a:defRPr sz="1800"/>
            </a:lvl4pPr>
            <a:lvl5pPr marL="1828800" lvl="4" indent="0" algn="ctr">
              <a:buFont typeface="Wingdings" pitchFamily="2" charset="2"/>
              <a:buChar char=""/>
              <a:defRPr sz="1800"/>
            </a:lvl5pPr>
          </a:lstStyle>
          <a:p>
            <a:r>
              <a:rPr lang="de-DE" dirty="0" smtClean="0"/>
              <a:t>Normaltext</a:t>
            </a:r>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p:txBody>
      </p:sp>
      <p:sp>
        <p:nvSpPr>
          <p:cNvPr id="11" name="Textplatzhalter 10"/>
          <p:cNvSpPr>
            <a:spLocks noGrp="1"/>
          </p:cNvSpPr>
          <p:nvPr>
            <p:ph type="body" sz="quarter" idx="10"/>
          </p:nvPr>
        </p:nvSpPr>
        <p:spPr>
          <a:xfrm>
            <a:off x="714348" y="1214422"/>
            <a:ext cx="8001056" cy="428625"/>
          </a:xfrm>
          <a:prstGeom prst="rect">
            <a:avLst/>
          </a:prstGeom>
        </p:spPr>
        <p:txBody>
          <a:bodyPr/>
          <a:lstStyle>
            <a:lvl1pPr marL="0" indent="9525" algn="l">
              <a:buNone/>
              <a:defRPr lang="de-DE" sz="2000" b="1" kern="1200" dirty="0" smtClean="0">
                <a:solidFill>
                  <a:schemeClr val="accent3"/>
                </a:solidFill>
                <a:latin typeface="Roboto" pitchFamily="2" charset="0"/>
                <a:ea typeface="Roboto" pitchFamily="2" charset="0"/>
                <a:cs typeface="Arial" pitchFamily="34" charset="0"/>
              </a:defRPr>
            </a:lvl1pPr>
            <a:lvl2pPr marL="0" indent="0">
              <a:buNone/>
              <a:defRPr/>
            </a:lvl2pPr>
          </a:lstStyle>
          <a:p>
            <a:pPr marL="0" lvl="0" indent="0" algn="l" defTabSz="914400" rtl="0" eaLnBrk="1" latinLnBrk="0" hangingPunct="1">
              <a:spcBef>
                <a:spcPct val="20000"/>
              </a:spcBef>
              <a:buFont typeface="Arial" pitchFamily="34" charset="0"/>
              <a:buNone/>
            </a:pPr>
            <a:r>
              <a:rPr lang="de-DE" smtClean="0"/>
              <a:t>Formatvorlagen des Textmasters bearbeiten</a:t>
            </a:r>
          </a:p>
        </p:txBody>
      </p:sp>
      <p:sp>
        <p:nvSpPr>
          <p:cNvPr id="7" name="Textplatzhalter 6"/>
          <p:cNvSpPr>
            <a:spLocks noGrp="1"/>
          </p:cNvSpPr>
          <p:nvPr>
            <p:ph type="body" sz="quarter" idx="11" hasCustomPrompt="1"/>
          </p:nvPr>
        </p:nvSpPr>
        <p:spPr>
          <a:xfrm>
            <a:off x="4643438" y="2571744"/>
            <a:ext cx="4071965" cy="3500461"/>
          </a:xfrm>
          <a:prstGeom prst="rect">
            <a:avLst/>
          </a:prstGeom>
        </p:spPr>
        <p:txBody>
          <a:bodyPr/>
          <a:lstStyle>
            <a:lvl1pPr marL="0" marR="0" indent="0" algn="l" defTabSz="914400" rtl="0" eaLnBrk="1" fontAlgn="base" latinLnBrk="0" hangingPunct="1">
              <a:lnSpc>
                <a:spcPct val="100000"/>
              </a:lnSpc>
              <a:spcBef>
                <a:spcPts val="0"/>
              </a:spcBef>
              <a:spcAft>
                <a:spcPts val="900"/>
              </a:spcAft>
              <a:buClrTx/>
              <a:buSzPct val="80000"/>
              <a:buFontTx/>
              <a:buNone/>
              <a:tabLst>
                <a:tab pos="266700" algn="l"/>
              </a:tabLst>
              <a:defRPr lang="de-DE" sz="1800" kern="1200" dirty="0" smtClean="0">
                <a:solidFill>
                  <a:srgbClr val="000000"/>
                </a:solidFill>
                <a:latin typeface="Roboto" pitchFamily="2" charset="0"/>
                <a:ea typeface="Roboto" pitchFamily="2" charset="0"/>
                <a:cs typeface="Arial" pitchFamily="34" charset="0"/>
              </a:defRPr>
            </a:lvl1pPr>
            <a:lvl2pPr marL="533400" indent="-177800" algn="l" defTabSz="914400" rtl="0" eaLnBrk="1" fontAlgn="base" latinLnBrk="0" hangingPunct="1">
              <a:spcBef>
                <a:spcPts val="0"/>
              </a:spcBef>
              <a:spcAft>
                <a:spcPts val="900"/>
              </a:spcAft>
              <a:buSzPct val="80000"/>
              <a:buFont typeface="Arial" pitchFamily="34" charset="0"/>
              <a:buNone/>
              <a:defRPr lang="de-DE" sz="1800" kern="1200" dirty="0" smtClean="0">
                <a:solidFill>
                  <a:srgbClr val="000000"/>
                </a:solidFill>
                <a:latin typeface="Arial" pitchFamily="34" charset="0"/>
                <a:ea typeface="+mn-ea"/>
                <a:cs typeface="Arial" pitchFamily="34" charset="0"/>
              </a:defRPr>
            </a:lvl2pPr>
            <a:lvl3pPr algn="l" defTabSz="914400" rtl="0" eaLnBrk="1" fontAlgn="base" latinLnBrk="0" hangingPunct="1">
              <a:spcBef>
                <a:spcPts val="0"/>
              </a:spcBef>
              <a:spcAft>
                <a:spcPts val="900"/>
              </a:spcAft>
              <a:buFont typeface="Arial" pitchFamily="34" charset="0"/>
              <a:buChar char="•"/>
              <a:defRPr lang="de-DE" sz="1800" kern="1200" dirty="0" smtClean="0">
                <a:solidFill>
                  <a:srgbClr val="000000"/>
                </a:solidFill>
                <a:latin typeface="Arial" pitchFamily="34" charset="0"/>
                <a:ea typeface="+mn-ea"/>
                <a:cs typeface="Arial" pitchFamily="34" charset="0"/>
              </a:defRPr>
            </a:lvl3pPr>
          </a:lstStyle>
          <a:p>
            <a:r>
              <a:rPr lang="de-DE" dirty="0" smtClean="0"/>
              <a:t>Normaltext</a:t>
            </a:r>
          </a:p>
        </p:txBody>
      </p:sp>
      <p:sp>
        <p:nvSpPr>
          <p:cNvPr id="9" name="Textplatzhalter 8"/>
          <p:cNvSpPr>
            <a:spLocks noGrp="1"/>
          </p:cNvSpPr>
          <p:nvPr>
            <p:ph type="body" sz="quarter" idx="12" hasCustomPrompt="1"/>
          </p:nvPr>
        </p:nvSpPr>
        <p:spPr>
          <a:xfrm>
            <a:off x="714348" y="1857364"/>
            <a:ext cx="3786214" cy="571500"/>
          </a:xfrm>
          <a:prstGeom prst="rect">
            <a:avLst/>
          </a:prstGeom>
        </p:spPr>
        <p:txBody>
          <a:bodyPr anchor="b" anchorCtr="0">
            <a:normAutofit/>
          </a:bodyPr>
          <a:lstStyle>
            <a:lvl1pPr marL="0" indent="0">
              <a:buNone/>
              <a:defRPr sz="2000" b="1">
                <a:solidFill>
                  <a:srgbClr val="000000"/>
                </a:solidFill>
                <a:latin typeface="Roboto" pitchFamily="2" charset="0"/>
                <a:ea typeface="Roboto" pitchFamily="2" charset="0"/>
                <a:cs typeface="Arial" pitchFamily="34" charset="0"/>
              </a:defRPr>
            </a:lvl1pPr>
            <a:lvl5pPr algn="l">
              <a:buNone/>
              <a:defRPr/>
            </a:lvl5pPr>
          </a:lstStyle>
          <a:p>
            <a:pPr lvl="0"/>
            <a:r>
              <a:rPr lang="de-DE" dirty="0" smtClean="0"/>
              <a:t>Spalte 1 Überschrift</a:t>
            </a:r>
            <a:endParaRPr lang="de-DE" dirty="0"/>
          </a:p>
        </p:txBody>
      </p:sp>
      <p:sp>
        <p:nvSpPr>
          <p:cNvPr id="12" name="Textplatzhalter 11"/>
          <p:cNvSpPr>
            <a:spLocks noGrp="1"/>
          </p:cNvSpPr>
          <p:nvPr>
            <p:ph type="body" sz="quarter" idx="13" hasCustomPrompt="1"/>
          </p:nvPr>
        </p:nvSpPr>
        <p:spPr>
          <a:xfrm>
            <a:off x="4643438" y="1857364"/>
            <a:ext cx="4071937" cy="571500"/>
          </a:xfrm>
          <a:prstGeom prst="rect">
            <a:avLst/>
          </a:prstGeom>
        </p:spPr>
        <p:txBody>
          <a:bodyPr anchor="b" anchorCtr="0">
            <a:normAutofit/>
          </a:bodyPr>
          <a:lstStyle>
            <a:lvl1pPr marL="0" indent="0">
              <a:defRPr lang="de-DE" sz="2000" b="1" kern="1200" dirty="0">
                <a:solidFill>
                  <a:srgbClr val="000000"/>
                </a:solidFill>
                <a:latin typeface="Roboto" pitchFamily="2" charset="0"/>
                <a:ea typeface="Roboto" pitchFamily="2" charset="0"/>
                <a:cs typeface="Arial" pitchFamily="34" charset="0"/>
              </a:defRPr>
            </a:lvl1pPr>
          </a:lstStyle>
          <a:p>
            <a:pPr marL="342900" lvl="0" indent="-342900" algn="l" defTabSz="914400" rtl="0" eaLnBrk="1" fontAlgn="base" latinLnBrk="0" hangingPunct="1">
              <a:spcBef>
                <a:spcPct val="20000"/>
              </a:spcBef>
              <a:spcAft>
                <a:spcPct val="0"/>
              </a:spcAft>
              <a:buFont typeface="Arial" pitchFamily="34" charset="0"/>
              <a:buNone/>
            </a:pPr>
            <a:r>
              <a:rPr lang="de-DE" dirty="0" smtClean="0"/>
              <a:t>Spalte 2 Überschrift</a:t>
            </a:r>
            <a:endParaRPr lang="de-DE" dirty="0"/>
          </a:p>
        </p:txBody>
      </p:sp>
      <p:pic>
        <p:nvPicPr>
          <p:cNvPr id="14" name="Grafik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83466" y="5992430"/>
            <a:ext cx="609074" cy="827927"/>
          </a:xfrm>
          <a:prstGeom prst="rect">
            <a:avLst/>
          </a:prstGeom>
        </p:spPr>
      </p:pic>
      <p:sp>
        <p:nvSpPr>
          <p:cNvPr id="16" name="Textfeld 15"/>
          <p:cNvSpPr txBox="1"/>
          <p:nvPr userDrawn="1"/>
        </p:nvSpPr>
        <p:spPr>
          <a:xfrm>
            <a:off x="7465428" y="6327547"/>
            <a:ext cx="629736" cy="307777"/>
          </a:xfrm>
          <a:prstGeom prst="rect">
            <a:avLst/>
          </a:prstGeom>
          <a:noFill/>
        </p:spPr>
        <p:txBody>
          <a:bodyPr wrap="square" rtlCol="0">
            <a:spAutoFit/>
          </a:bodyPr>
          <a:lstStyle/>
          <a:p>
            <a:pPr algn="ctr"/>
            <a:fld id="{99502540-B571-4789-982C-6D560812612E}" type="slidenum">
              <a:rPr lang="de-DE" sz="1400" smtClean="0">
                <a:solidFill>
                  <a:schemeClr val="bg1"/>
                </a:solidFill>
                <a:latin typeface="Roboto" pitchFamily="2" charset="0"/>
                <a:ea typeface="Roboto" pitchFamily="2" charset="0"/>
              </a:rPr>
              <a:pPr algn="ctr"/>
              <a:t>‹Nr.›</a:t>
            </a:fld>
            <a:endParaRPr lang="de-DE" sz="1400" dirty="0">
              <a:solidFill>
                <a:schemeClr val="bg1"/>
              </a:solidFill>
              <a:latin typeface="Roboto" pitchFamily="2" charset="0"/>
              <a:ea typeface="Roboto" pitchFamily="2" charset="0"/>
            </a:endParaRPr>
          </a:p>
        </p:txBody>
      </p:sp>
      <p:pic>
        <p:nvPicPr>
          <p:cNvPr id="17" name="Grafik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1"/>
            <a:ext cx="9144000" cy="252184"/>
          </a:xfrm>
          <a:prstGeom prst="rect">
            <a:avLst/>
          </a:prstGeom>
        </p:spPr>
      </p:pic>
      <p:sp>
        <p:nvSpPr>
          <p:cNvPr id="19" name="Rechteck 18"/>
          <p:cNvSpPr/>
          <p:nvPr userDrawn="1"/>
        </p:nvSpPr>
        <p:spPr>
          <a:xfrm>
            <a:off x="355110" y="0"/>
            <a:ext cx="257453" cy="2543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1_Passende Grafik (mit Kopf- und Fußzeile)">
    <p:spTree>
      <p:nvGrpSpPr>
        <p:cNvPr id="1" name=""/>
        <p:cNvGrpSpPr/>
        <p:nvPr/>
      </p:nvGrpSpPr>
      <p:grpSpPr>
        <a:xfrm>
          <a:off x="0" y="0"/>
          <a:ext cx="0" cy="0"/>
          <a:chOff x="0" y="0"/>
          <a:chExt cx="0" cy="0"/>
        </a:xfrm>
      </p:grpSpPr>
      <p:pic>
        <p:nvPicPr>
          <p:cNvPr id="12" name="Grafik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5343"/>
            <a:ext cx="9144000" cy="252184"/>
          </a:xfrm>
          <a:prstGeom prst="rect">
            <a:avLst/>
          </a:prstGeom>
        </p:spPr>
      </p:pic>
      <p:sp>
        <p:nvSpPr>
          <p:cNvPr id="9" name="Rechteck 8"/>
          <p:cNvSpPr/>
          <p:nvPr userDrawn="1"/>
        </p:nvSpPr>
        <p:spPr>
          <a:xfrm>
            <a:off x="8222125" y="5904677"/>
            <a:ext cx="731756" cy="953323"/>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hasCustomPrompt="1"/>
          </p:nvPr>
        </p:nvSpPr>
        <p:spPr>
          <a:xfrm>
            <a:off x="714348" y="285728"/>
            <a:ext cx="8001056" cy="911247"/>
          </a:xfrm>
          <a:prstGeom prst="rect">
            <a:avLst/>
          </a:prstGeom>
        </p:spPr>
        <p:txBody>
          <a:bodyPr anchor="b">
            <a:noAutofit/>
          </a:bodyPr>
          <a:lstStyle>
            <a:lvl1pPr algn="l">
              <a:tabLst>
                <a:tab pos="630238" algn="l"/>
              </a:tabLst>
              <a:defRPr sz="2400" b="1" baseline="0">
                <a:solidFill>
                  <a:srgbClr val="000000"/>
                </a:solidFill>
                <a:latin typeface="Roboto" pitchFamily="2" charset="0"/>
                <a:ea typeface="Roboto" pitchFamily="2" charset="0"/>
                <a:cs typeface="Arial" pitchFamily="34" charset="0"/>
              </a:defRPr>
            </a:lvl1pPr>
          </a:lstStyle>
          <a:p>
            <a:r>
              <a:rPr lang="de-DE" dirty="0" smtClean="0"/>
              <a:t>Passende Grafik (mit Kopf- und Fußzeile)</a:t>
            </a:r>
            <a:endParaRPr lang="de-DE" dirty="0"/>
          </a:p>
        </p:txBody>
      </p:sp>
      <p:sp>
        <p:nvSpPr>
          <p:cNvPr id="7" name="Textplatzhalter 6"/>
          <p:cNvSpPr>
            <a:spLocks noGrp="1"/>
          </p:cNvSpPr>
          <p:nvPr>
            <p:ph type="body" sz="quarter" idx="10"/>
          </p:nvPr>
        </p:nvSpPr>
        <p:spPr>
          <a:xfrm>
            <a:off x="714375" y="1214438"/>
            <a:ext cx="8001000" cy="428612"/>
          </a:xfrm>
          <a:prstGeom prst="rect">
            <a:avLst/>
          </a:prstGeom>
        </p:spPr>
        <p:txBody>
          <a:bodyPr>
            <a:noAutofit/>
          </a:bodyPr>
          <a:lstStyle>
            <a:lvl1pPr marL="0" indent="0">
              <a:buNone/>
              <a:defRPr sz="2000" b="1">
                <a:solidFill>
                  <a:schemeClr val="accent3"/>
                </a:solidFill>
                <a:latin typeface="Roboto" pitchFamily="2" charset="0"/>
                <a:ea typeface="Roboto" pitchFamily="2" charset="0"/>
                <a:cs typeface="Arial" pitchFamily="34" charset="0"/>
              </a:defRPr>
            </a:lvl1pPr>
          </a:lstStyle>
          <a:p>
            <a:pPr lvl="0"/>
            <a:r>
              <a:rPr lang="de-DE" smtClean="0"/>
              <a:t>Formatvorlagen des Textmasters bearbeiten</a:t>
            </a:r>
          </a:p>
        </p:txBody>
      </p:sp>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83466" y="5992430"/>
            <a:ext cx="609074" cy="827927"/>
          </a:xfrm>
          <a:prstGeom prst="rect">
            <a:avLst/>
          </a:prstGeom>
        </p:spPr>
      </p:pic>
      <p:sp>
        <p:nvSpPr>
          <p:cNvPr id="10" name="Textfeld 9"/>
          <p:cNvSpPr txBox="1"/>
          <p:nvPr userDrawn="1"/>
        </p:nvSpPr>
        <p:spPr>
          <a:xfrm>
            <a:off x="7465428" y="6327547"/>
            <a:ext cx="629736" cy="307777"/>
          </a:xfrm>
          <a:prstGeom prst="rect">
            <a:avLst/>
          </a:prstGeom>
          <a:noFill/>
        </p:spPr>
        <p:txBody>
          <a:bodyPr wrap="square" rtlCol="0">
            <a:spAutoFit/>
          </a:bodyPr>
          <a:lstStyle/>
          <a:p>
            <a:pPr algn="ctr"/>
            <a:fld id="{99502540-B571-4789-982C-6D560812612E}" type="slidenum">
              <a:rPr lang="de-DE" sz="1400" smtClean="0">
                <a:solidFill>
                  <a:schemeClr val="bg1"/>
                </a:solidFill>
                <a:latin typeface="Roboto" pitchFamily="2" charset="0"/>
                <a:ea typeface="Roboto" pitchFamily="2" charset="0"/>
              </a:rPr>
              <a:pPr algn="ctr"/>
              <a:t>‹Nr.›</a:t>
            </a:fld>
            <a:endParaRPr lang="de-DE" sz="1400" dirty="0">
              <a:solidFill>
                <a:schemeClr val="bg1"/>
              </a:solidFill>
              <a:latin typeface="Roboto" pitchFamily="2" charset="0"/>
              <a:ea typeface="Roboto" pitchFamily="2" charset="0"/>
            </a:endParaRPr>
          </a:p>
        </p:txBody>
      </p:sp>
      <p:pic>
        <p:nvPicPr>
          <p:cNvPr id="11" name="Grafik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1"/>
            <a:ext cx="9144000" cy="252184"/>
          </a:xfrm>
          <a:prstGeom prst="rect">
            <a:avLst/>
          </a:prstGeom>
        </p:spPr>
      </p:pic>
      <p:sp>
        <p:nvSpPr>
          <p:cNvPr id="13" name="Rechteck 12"/>
          <p:cNvSpPr/>
          <p:nvPr userDrawn="1"/>
        </p:nvSpPr>
        <p:spPr>
          <a:xfrm>
            <a:off x="355110" y="0"/>
            <a:ext cx="257453" cy="2543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Große Grafik (ohne Fußzeile)">
    <p:spTree>
      <p:nvGrpSpPr>
        <p:cNvPr id="1" name=""/>
        <p:cNvGrpSpPr/>
        <p:nvPr/>
      </p:nvGrpSpPr>
      <p:grpSpPr>
        <a:xfrm>
          <a:off x="0" y="0"/>
          <a:ext cx="0" cy="0"/>
          <a:chOff x="0" y="0"/>
          <a:chExt cx="0" cy="0"/>
        </a:xfrm>
      </p:grpSpPr>
      <p:sp>
        <p:nvSpPr>
          <p:cNvPr id="13" name="Rectangle 2"/>
          <p:cNvSpPr>
            <a:spLocks noGrp="1" noChangeArrowheads="1"/>
          </p:cNvSpPr>
          <p:nvPr>
            <p:ph type="ctrTitle" hasCustomPrompt="1"/>
          </p:nvPr>
        </p:nvSpPr>
        <p:spPr>
          <a:xfrm>
            <a:off x="714348" y="428604"/>
            <a:ext cx="8001056" cy="768371"/>
          </a:xfrm>
          <a:prstGeom prst="rect">
            <a:avLst/>
          </a:prstGeom>
        </p:spPr>
        <p:txBody>
          <a:bodyPr anchor="b">
            <a:noAutofit/>
          </a:bodyPr>
          <a:lstStyle>
            <a:lvl1pPr algn="l">
              <a:defRPr sz="2400" b="1" baseline="0">
                <a:solidFill>
                  <a:srgbClr val="000000"/>
                </a:solidFill>
                <a:latin typeface="Roboto" pitchFamily="2" charset="0"/>
                <a:ea typeface="Roboto" pitchFamily="2" charset="0"/>
                <a:cs typeface="Arial" pitchFamily="34" charset="0"/>
              </a:defRPr>
            </a:lvl1pPr>
          </a:lstStyle>
          <a:p>
            <a:r>
              <a:rPr lang="de-DE" dirty="0" smtClean="0"/>
              <a:t>Große Grafik (ohne Fußzeile)</a:t>
            </a:r>
            <a:endParaRPr lang="de-DE" dirty="0"/>
          </a:p>
        </p:txBody>
      </p:sp>
      <p:sp>
        <p:nvSpPr>
          <p:cNvPr id="6" name="Textplatzhalter 6"/>
          <p:cNvSpPr>
            <a:spLocks noGrp="1"/>
          </p:cNvSpPr>
          <p:nvPr>
            <p:ph type="body" sz="quarter" idx="10"/>
          </p:nvPr>
        </p:nvSpPr>
        <p:spPr>
          <a:xfrm>
            <a:off x="714375" y="1214438"/>
            <a:ext cx="8001000" cy="428612"/>
          </a:xfrm>
          <a:prstGeom prst="rect">
            <a:avLst/>
          </a:prstGeom>
        </p:spPr>
        <p:txBody>
          <a:bodyPr>
            <a:noAutofit/>
          </a:bodyPr>
          <a:lstStyle>
            <a:lvl1pPr marL="0" indent="0">
              <a:buNone/>
              <a:defRPr sz="2000" b="1">
                <a:solidFill>
                  <a:schemeClr val="accent3"/>
                </a:solidFill>
                <a:latin typeface="Roboto" pitchFamily="2" charset="0"/>
                <a:ea typeface="Roboto" pitchFamily="2" charset="0"/>
                <a:cs typeface="Arial" pitchFamily="34" charset="0"/>
              </a:defRPr>
            </a:lvl1pPr>
          </a:lstStyle>
          <a:p>
            <a:pPr lvl="0"/>
            <a:r>
              <a:rPr lang="de-DE" smtClean="0"/>
              <a:t>Formatvorlagen des Textmasters bearbeiten</a:t>
            </a:r>
          </a:p>
        </p:txBody>
      </p:sp>
      <p:pic>
        <p:nvPicPr>
          <p:cNvPr id="8" name="Grafik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1"/>
            <a:ext cx="9144000" cy="252184"/>
          </a:xfrm>
          <a:prstGeom prst="rect">
            <a:avLst/>
          </a:prstGeom>
        </p:spPr>
      </p:pic>
      <p:sp>
        <p:nvSpPr>
          <p:cNvPr id="10" name="Rechteck 9"/>
          <p:cNvSpPr/>
          <p:nvPr userDrawn="1"/>
        </p:nvSpPr>
        <p:spPr>
          <a:xfrm>
            <a:off x="355110" y="0"/>
            <a:ext cx="257453" cy="2543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Textfeld 11"/>
          <p:cNvSpPr txBox="1"/>
          <p:nvPr userDrawn="1"/>
        </p:nvSpPr>
        <p:spPr>
          <a:xfrm>
            <a:off x="8085639" y="6309320"/>
            <a:ext cx="629736" cy="307777"/>
          </a:xfrm>
          <a:prstGeom prst="rect">
            <a:avLst/>
          </a:prstGeom>
          <a:noFill/>
        </p:spPr>
        <p:txBody>
          <a:bodyPr wrap="square" rtlCol="0">
            <a:spAutoFit/>
          </a:bodyPr>
          <a:lstStyle/>
          <a:p>
            <a:pPr algn="r"/>
            <a:fld id="{99502540-B571-4789-982C-6D560812612E}" type="slidenum">
              <a:rPr lang="de-DE" sz="1400" smtClean="0">
                <a:solidFill>
                  <a:schemeClr val="tx1"/>
                </a:solidFill>
                <a:latin typeface="Roboto" pitchFamily="2" charset="0"/>
                <a:ea typeface="Roboto" pitchFamily="2" charset="0"/>
              </a:rPr>
              <a:pPr algn="r"/>
              <a:t>‹Nr.›</a:t>
            </a:fld>
            <a:endParaRPr lang="de-DE" sz="1400" dirty="0">
              <a:solidFill>
                <a:schemeClr val="tx1"/>
              </a:solidFill>
              <a:latin typeface="Roboto" pitchFamily="2" charset="0"/>
              <a:ea typeface="Roboto" pitchFamily="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_Ganzseitengrafik (keine Kopf- und Fußzeilen)">
    <p:spTree>
      <p:nvGrpSpPr>
        <p:cNvPr id="1" name=""/>
        <p:cNvGrpSpPr/>
        <p:nvPr/>
      </p:nvGrpSpPr>
      <p:grpSpPr>
        <a:xfrm>
          <a:off x="0" y="0"/>
          <a:ext cx="0" cy="0"/>
          <a:chOff x="0" y="0"/>
          <a:chExt cx="0" cy="0"/>
        </a:xfrm>
      </p:grpSpPr>
      <p:sp>
        <p:nvSpPr>
          <p:cNvPr id="13" name="Rectangle 2"/>
          <p:cNvSpPr>
            <a:spLocks noGrp="1" noChangeArrowheads="1"/>
          </p:cNvSpPr>
          <p:nvPr>
            <p:ph type="ctrTitle" hasCustomPrompt="1"/>
          </p:nvPr>
        </p:nvSpPr>
        <p:spPr>
          <a:xfrm>
            <a:off x="714348" y="357166"/>
            <a:ext cx="8001056" cy="839809"/>
          </a:xfrm>
          <a:prstGeom prst="rect">
            <a:avLst/>
          </a:prstGeom>
        </p:spPr>
        <p:txBody>
          <a:bodyPr anchor="b">
            <a:normAutofit/>
          </a:bodyPr>
          <a:lstStyle>
            <a:lvl1pPr algn="l">
              <a:defRPr sz="2400" b="1">
                <a:solidFill>
                  <a:srgbClr val="000000"/>
                </a:solidFill>
                <a:latin typeface="Roboto" pitchFamily="2" charset="0"/>
                <a:ea typeface="Roboto" pitchFamily="2" charset="0"/>
                <a:cs typeface="Arial" pitchFamily="34" charset="0"/>
              </a:defRPr>
            </a:lvl1pPr>
          </a:lstStyle>
          <a:p>
            <a:r>
              <a:rPr lang="de-DE" dirty="0" smtClean="0"/>
              <a:t>Ganzseitengrafik (keine Kopf- und Fußzeilen)</a:t>
            </a:r>
            <a:endParaRPr lang="de-DE" dirty="0"/>
          </a:p>
        </p:txBody>
      </p:sp>
      <p:sp>
        <p:nvSpPr>
          <p:cNvPr id="4" name="Textplatzhalter 6"/>
          <p:cNvSpPr>
            <a:spLocks noGrp="1"/>
          </p:cNvSpPr>
          <p:nvPr>
            <p:ph type="body" sz="quarter" idx="10"/>
          </p:nvPr>
        </p:nvSpPr>
        <p:spPr>
          <a:xfrm>
            <a:off x="714375" y="1214438"/>
            <a:ext cx="8001000" cy="428612"/>
          </a:xfrm>
          <a:prstGeom prst="rect">
            <a:avLst/>
          </a:prstGeom>
        </p:spPr>
        <p:txBody>
          <a:bodyPr>
            <a:noAutofit/>
          </a:bodyPr>
          <a:lstStyle>
            <a:lvl1pPr marL="0" indent="0">
              <a:buNone/>
              <a:defRPr sz="2000" b="1">
                <a:solidFill>
                  <a:schemeClr val="accent3"/>
                </a:solidFill>
                <a:latin typeface="Roboto" pitchFamily="2" charset="0"/>
                <a:ea typeface="Roboto" pitchFamily="2" charset="0"/>
                <a:cs typeface="Arial" pitchFamily="34" charset="0"/>
              </a:defRPr>
            </a:lvl1pPr>
          </a:lstStyle>
          <a:p>
            <a:pPr lvl="0"/>
            <a:r>
              <a:rPr lang="de-DE" smtClean="0"/>
              <a:t>Formatvorlagen des Textmasters bearbeiten</a:t>
            </a:r>
          </a:p>
        </p:txBody>
      </p:sp>
      <p:sp>
        <p:nvSpPr>
          <p:cNvPr id="5" name="Textfeld 4"/>
          <p:cNvSpPr txBox="1"/>
          <p:nvPr userDrawn="1"/>
        </p:nvSpPr>
        <p:spPr>
          <a:xfrm>
            <a:off x="8085639" y="6309320"/>
            <a:ext cx="629736" cy="307777"/>
          </a:xfrm>
          <a:prstGeom prst="rect">
            <a:avLst/>
          </a:prstGeom>
          <a:noFill/>
        </p:spPr>
        <p:txBody>
          <a:bodyPr wrap="square" rtlCol="0">
            <a:spAutoFit/>
          </a:bodyPr>
          <a:lstStyle/>
          <a:p>
            <a:pPr algn="r"/>
            <a:fld id="{99502540-B571-4789-982C-6D560812612E}" type="slidenum">
              <a:rPr lang="de-DE" sz="1400" smtClean="0">
                <a:solidFill>
                  <a:schemeClr val="tx1"/>
                </a:solidFill>
                <a:latin typeface="Roboto" pitchFamily="2" charset="0"/>
                <a:ea typeface="Roboto" pitchFamily="2" charset="0"/>
              </a:rPr>
              <a:pPr algn="r"/>
              <a:t>‹Nr.›</a:t>
            </a:fld>
            <a:endParaRPr lang="de-DE" sz="1400" dirty="0">
              <a:solidFill>
                <a:schemeClr val="tx1"/>
              </a:solidFill>
              <a:latin typeface="Roboto" pitchFamily="2" charset="0"/>
              <a:ea typeface="Roboto" pitchFamily="2"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4_Ganzseitengrafik (keine Kopf- und Fußzeilen)">
    <p:bg>
      <p:bgPr>
        <a:solidFill>
          <a:schemeClr val="bg2"/>
        </a:solidFill>
        <a:effectLst/>
      </p:bgPr>
    </p:bg>
    <p:spTree>
      <p:nvGrpSpPr>
        <p:cNvPr id="1" name=""/>
        <p:cNvGrpSpPr/>
        <p:nvPr/>
      </p:nvGrpSpPr>
      <p:grpSpPr>
        <a:xfrm>
          <a:off x="0" y="0"/>
          <a:ext cx="0" cy="0"/>
          <a:chOff x="0" y="0"/>
          <a:chExt cx="0" cy="0"/>
        </a:xfrm>
      </p:grpSpPr>
      <p:sp>
        <p:nvSpPr>
          <p:cNvPr id="13" name="Rectangle 2"/>
          <p:cNvSpPr>
            <a:spLocks noGrp="1" noChangeArrowheads="1"/>
          </p:cNvSpPr>
          <p:nvPr>
            <p:ph type="ctrTitle" hasCustomPrompt="1"/>
          </p:nvPr>
        </p:nvSpPr>
        <p:spPr>
          <a:xfrm>
            <a:off x="714348" y="357166"/>
            <a:ext cx="8001056" cy="839809"/>
          </a:xfrm>
          <a:prstGeom prst="rect">
            <a:avLst/>
          </a:prstGeom>
        </p:spPr>
        <p:txBody>
          <a:bodyPr anchor="b">
            <a:normAutofit/>
          </a:bodyPr>
          <a:lstStyle>
            <a:lvl1pPr algn="l">
              <a:defRPr sz="2400" b="1">
                <a:solidFill>
                  <a:schemeClr val="tx1"/>
                </a:solidFill>
                <a:latin typeface="Roboto" pitchFamily="2" charset="0"/>
                <a:ea typeface="Roboto" pitchFamily="2" charset="0"/>
                <a:cs typeface="Arial" pitchFamily="34" charset="0"/>
              </a:defRPr>
            </a:lvl1pPr>
          </a:lstStyle>
          <a:p>
            <a:r>
              <a:rPr lang="de-DE" dirty="0" smtClean="0"/>
              <a:t>Ganzseitengrafik (keine Kopf- und Fußzeilen)</a:t>
            </a:r>
            <a:endParaRPr lang="de-DE" dirty="0"/>
          </a:p>
        </p:txBody>
      </p:sp>
      <p:sp>
        <p:nvSpPr>
          <p:cNvPr id="4" name="Textplatzhalter 6"/>
          <p:cNvSpPr>
            <a:spLocks noGrp="1"/>
          </p:cNvSpPr>
          <p:nvPr>
            <p:ph type="body" sz="quarter" idx="10" hasCustomPrompt="1"/>
          </p:nvPr>
        </p:nvSpPr>
        <p:spPr>
          <a:xfrm>
            <a:off x="714375" y="1214438"/>
            <a:ext cx="8001000" cy="428612"/>
          </a:xfrm>
          <a:prstGeom prst="rect">
            <a:avLst/>
          </a:prstGeom>
        </p:spPr>
        <p:txBody>
          <a:bodyPr>
            <a:noAutofit/>
          </a:bodyPr>
          <a:lstStyle>
            <a:lvl1pPr marL="0" indent="0">
              <a:buNone/>
              <a:defRPr sz="2000" b="1" baseline="0">
                <a:solidFill>
                  <a:schemeClr val="tx2"/>
                </a:solidFill>
                <a:latin typeface="Roboto" pitchFamily="2" charset="0"/>
                <a:ea typeface="Roboto" pitchFamily="2" charset="0"/>
                <a:cs typeface="Arial" pitchFamily="34" charset="0"/>
              </a:defRPr>
            </a:lvl1pPr>
          </a:lstStyle>
          <a:p>
            <a:pPr lvl="0"/>
            <a:r>
              <a:rPr lang="de-DE" dirty="0" smtClean="0"/>
              <a:t>Farbiger Hintergrund – dunkel (sparsam verwenden!)</a:t>
            </a:r>
          </a:p>
        </p:txBody>
      </p:sp>
      <p:sp>
        <p:nvSpPr>
          <p:cNvPr id="6" name="Textfeld 5"/>
          <p:cNvSpPr txBox="1"/>
          <p:nvPr userDrawn="1"/>
        </p:nvSpPr>
        <p:spPr>
          <a:xfrm>
            <a:off x="8085639" y="6309320"/>
            <a:ext cx="629736" cy="307777"/>
          </a:xfrm>
          <a:prstGeom prst="rect">
            <a:avLst/>
          </a:prstGeom>
          <a:noFill/>
        </p:spPr>
        <p:txBody>
          <a:bodyPr wrap="square" rtlCol="0">
            <a:spAutoFit/>
          </a:bodyPr>
          <a:lstStyle/>
          <a:p>
            <a:pPr algn="r"/>
            <a:fld id="{99502540-B571-4789-982C-6D560812612E}" type="slidenum">
              <a:rPr lang="de-DE" sz="1400" smtClean="0">
                <a:solidFill>
                  <a:schemeClr val="tx1"/>
                </a:solidFill>
                <a:latin typeface="Roboto" pitchFamily="2" charset="0"/>
                <a:ea typeface="Roboto" pitchFamily="2" charset="0"/>
              </a:rPr>
              <a:pPr algn="r"/>
              <a:t>‹Nr.›</a:t>
            </a:fld>
            <a:endParaRPr lang="de-DE" sz="1400" dirty="0">
              <a:solidFill>
                <a:schemeClr val="tx1"/>
              </a:solidFill>
              <a:latin typeface="Roboto" pitchFamily="2" charset="0"/>
              <a:ea typeface="Roboto" pitchFamily="2"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_Ganzseitengrafik (keine Kopf- und Fußzeilen)">
    <p:bg>
      <p:bgPr>
        <a:solidFill>
          <a:schemeClr val="bg2"/>
        </a:solidFill>
        <a:effectLst/>
      </p:bgPr>
    </p:bg>
    <p:spTree>
      <p:nvGrpSpPr>
        <p:cNvPr id="1" name=""/>
        <p:cNvGrpSpPr/>
        <p:nvPr/>
      </p:nvGrpSpPr>
      <p:grpSpPr>
        <a:xfrm>
          <a:off x="0" y="0"/>
          <a:ext cx="0" cy="0"/>
          <a:chOff x="0" y="0"/>
          <a:chExt cx="0" cy="0"/>
        </a:xfrm>
      </p:grpSpPr>
      <p:sp>
        <p:nvSpPr>
          <p:cNvPr id="13" name="Rectangle 2"/>
          <p:cNvSpPr>
            <a:spLocks noGrp="1" noChangeArrowheads="1"/>
          </p:cNvSpPr>
          <p:nvPr>
            <p:ph type="ctrTitle" hasCustomPrompt="1"/>
          </p:nvPr>
        </p:nvSpPr>
        <p:spPr>
          <a:xfrm>
            <a:off x="714348" y="357166"/>
            <a:ext cx="8001056" cy="839809"/>
          </a:xfrm>
          <a:prstGeom prst="rect">
            <a:avLst/>
          </a:prstGeom>
        </p:spPr>
        <p:txBody>
          <a:bodyPr anchor="b">
            <a:normAutofit/>
          </a:bodyPr>
          <a:lstStyle>
            <a:lvl1pPr algn="l">
              <a:defRPr sz="2400" b="1">
                <a:solidFill>
                  <a:schemeClr val="tx1"/>
                </a:solidFill>
                <a:latin typeface="Roboto" pitchFamily="2" charset="0"/>
                <a:ea typeface="Roboto" pitchFamily="2" charset="0"/>
                <a:cs typeface="Arial" pitchFamily="34" charset="0"/>
              </a:defRPr>
            </a:lvl1pPr>
          </a:lstStyle>
          <a:p>
            <a:r>
              <a:rPr lang="de-DE" dirty="0" smtClean="0"/>
              <a:t>Ganzseitengrafik (keine Kopf- und Fußzeilen)</a:t>
            </a:r>
            <a:endParaRPr lang="de-DE" dirty="0"/>
          </a:p>
        </p:txBody>
      </p:sp>
      <p:sp>
        <p:nvSpPr>
          <p:cNvPr id="4" name="Textplatzhalter 6"/>
          <p:cNvSpPr>
            <a:spLocks noGrp="1"/>
          </p:cNvSpPr>
          <p:nvPr>
            <p:ph type="body" sz="quarter" idx="10" hasCustomPrompt="1"/>
          </p:nvPr>
        </p:nvSpPr>
        <p:spPr>
          <a:xfrm>
            <a:off x="714375" y="1214438"/>
            <a:ext cx="8001000" cy="428612"/>
          </a:xfrm>
          <a:prstGeom prst="rect">
            <a:avLst/>
          </a:prstGeom>
        </p:spPr>
        <p:txBody>
          <a:bodyPr>
            <a:noAutofit/>
          </a:bodyPr>
          <a:lstStyle>
            <a:lvl1pPr marL="0" indent="0">
              <a:buNone/>
              <a:defRPr sz="2000" b="1" baseline="0">
                <a:solidFill>
                  <a:schemeClr val="accent3"/>
                </a:solidFill>
                <a:latin typeface="Roboto" pitchFamily="2" charset="0"/>
                <a:ea typeface="Roboto" pitchFamily="2" charset="0"/>
                <a:cs typeface="Arial" pitchFamily="34" charset="0"/>
              </a:defRPr>
            </a:lvl1pPr>
          </a:lstStyle>
          <a:p>
            <a:pPr lvl="0"/>
            <a:r>
              <a:rPr lang="de-DE" dirty="0" smtClean="0"/>
              <a:t>Farbiger Hintergrund – hell (sparsam verwenden!)</a:t>
            </a:r>
          </a:p>
        </p:txBody>
      </p:sp>
      <p:sp>
        <p:nvSpPr>
          <p:cNvPr id="6" name="Textfeld 5"/>
          <p:cNvSpPr txBox="1"/>
          <p:nvPr userDrawn="1"/>
        </p:nvSpPr>
        <p:spPr>
          <a:xfrm>
            <a:off x="8085639" y="6309320"/>
            <a:ext cx="629736" cy="307777"/>
          </a:xfrm>
          <a:prstGeom prst="rect">
            <a:avLst/>
          </a:prstGeom>
          <a:noFill/>
        </p:spPr>
        <p:txBody>
          <a:bodyPr wrap="square" rtlCol="0">
            <a:spAutoFit/>
          </a:bodyPr>
          <a:lstStyle/>
          <a:p>
            <a:pPr algn="r"/>
            <a:fld id="{99502540-B571-4789-982C-6D560812612E}" type="slidenum">
              <a:rPr lang="de-DE" sz="1400" smtClean="0">
                <a:solidFill>
                  <a:schemeClr val="tx1"/>
                </a:solidFill>
                <a:latin typeface="Roboto" pitchFamily="2" charset="0"/>
                <a:ea typeface="Roboto" pitchFamily="2" charset="0"/>
              </a:rPr>
              <a:pPr algn="r"/>
              <a:t>‹Nr.›</a:t>
            </a:fld>
            <a:endParaRPr lang="de-DE" sz="1400" dirty="0">
              <a:solidFill>
                <a:schemeClr val="tx1"/>
              </a:solidFill>
              <a:latin typeface="Roboto" pitchFamily="2" charset="0"/>
              <a:ea typeface="Roboto" pitchFamily="2"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5343"/>
            <a:ext cx="9144000" cy="252184"/>
          </a:xfrm>
          <a:prstGeom prst="rect">
            <a:avLst/>
          </a:prstGeom>
        </p:spPr>
      </p:pic>
      <p:sp>
        <p:nvSpPr>
          <p:cNvPr id="7" name="Rechteck 6"/>
          <p:cNvSpPr/>
          <p:nvPr userDrawn="1"/>
        </p:nvSpPr>
        <p:spPr>
          <a:xfrm>
            <a:off x="8222125" y="5904677"/>
            <a:ext cx="731756" cy="953323"/>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feld 5"/>
          <p:cNvSpPr txBox="1"/>
          <p:nvPr userDrawn="1"/>
        </p:nvSpPr>
        <p:spPr>
          <a:xfrm>
            <a:off x="964381" y="2996952"/>
            <a:ext cx="7215238" cy="830997"/>
          </a:xfrm>
          <a:prstGeom prst="rect">
            <a:avLst/>
          </a:prstGeom>
          <a:noFill/>
        </p:spPr>
        <p:txBody>
          <a:bodyPr wrap="square" rtlCol="0">
            <a:spAutoFit/>
          </a:bodyPr>
          <a:lstStyle/>
          <a:p>
            <a:pPr algn="ctr"/>
            <a:r>
              <a:rPr lang="de-DE" sz="2400" b="1" dirty="0" smtClean="0">
                <a:solidFill>
                  <a:schemeClr val="accent1"/>
                </a:solidFill>
                <a:latin typeface="Roboto" pitchFamily="2" charset="0"/>
                <a:ea typeface="Roboto" pitchFamily="2" charset="0"/>
              </a:rPr>
              <a:t>Vielen</a:t>
            </a:r>
            <a:r>
              <a:rPr lang="de-DE" sz="2400" b="1" baseline="0" dirty="0" smtClean="0">
                <a:solidFill>
                  <a:schemeClr val="accent1"/>
                </a:solidFill>
                <a:latin typeface="Roboto" pitchFamily="2" charset="0"/>
                <a:ea typeface="Roboto" pitchFamily="2" charset="0"/>
              </a:rPr>
              <a:t> Dank </a:t>
            </a:r>
            <a:br>
              <a:rPr lang="de-DE" sz="2400" b="1" baseline="0" dirty="0" smtClean="0">
                <a:solidFill>
                  <a:schemeClr val="accent1"/>
                </a:solidFill>
                <a:latin typeface="Roboto" pitchFamily="2" charset="0"/>
                <a:ea typeface="Roboto" pitchFamily="2" charset="0"/>
              </a:rPr>
            </a:br>
            <a:r>
              <a:rPr lang="de-DE" sz="2400" b="1" baseline="0" dirty="0" smtClean="0">
                <a:solidFill>
                  <a:schemeClr val="accent1"/>
                </a:solidFill>
                <a:latin typeface="Roboto" pitchFamily="2" charset="0"/>
                <a:ea typeface="Roboto" pitchFamily="2" charset="0"/>
              </a:rPr>
              <a:t>für Ihre Aufmerksamkeit!</a:t>
            </a:r>
            <a:endParaRPr lang="de-DE" sz="2400" b="1" dirty="0">
              <a:solidFill>
                <a:schemeClr val="accent1"/>
              </a:solidFill>
              <a:latin typeface="Roboto" pitchFamily="2" charset="0"/>
              <a:ea typeface="Roboto" pitchFamily="2" charset="0"/>
            </a:endParaRPr>
          </a:p>
        </p:txBody>
      </p:sp>
      <p:pic>
        <p:nvPicPr>
          <p:cNvPr id="9" name="Grafik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83466" y="5992430"/>
            <a:ext cx="609074" cy="827927"/>
          </a:xfrm>
          <a:prstGeom prst="rect">
            <a:avLst/>
          </a:prstGeom>
        </p:spPr>
      </p:pic>
      <p:pic>
        <p:nvPicPr>
          <p:cNvPr id="12" name="Grafik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1"/>
            <a:ext cx="9144000" cy="252184"/>
          </a:xfrm>
          <a:prstGeom prst="rect">
            <a:avLst/>
          </a:prstGeom>
        </p:spPr>
      </p:pic>
      <p:sp>
        <p:nvSpPr>
          <p:cNvPr id="14" name="Rechteck 13"/>
          <p:cNvSpPr/>
          <p:nvPr userDrawn="1"/>
        </p:nvSpPr>
        <p:spPr>
          <a:xfrm>
            <a:off x="355110" y="0"/>
            <a:ext cx="257453" cy="2543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tandardseite, gegliedert">
    <p:spTree>
      <p:nvGrpSpPr>
        <p:cNvPr id="1" name=""/>
        <p:cNvGrpSpPr/>
        <p:nvPr/>
      </p:nvGrpSpPr>
      <p:grpSpPr>
        <a:xfrm>
          <a:off x="0" y="0"/>
          <a:ext cx="0" cy="0"/>
          <a:chOff x="0" y="0"/>
          <a:chExt cx="0" cy="0"/>
        </a:xfrm>
      </p:grpSpPr>
      <p:pic>
        <p:nvPicPr>
          <p:cNvPr id="12" name="Grafik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5343"/>
            <a:ext cx="9144000" cy="252184"/>
          </a:xfrm>
          <a:prstGeom prst="rect">
            <a:avLst/>
          </a:prstGeom>
        </p:spPr>
      </p:pic>
      <p:sp>
        <p:nvSpPr>
          <p:cNvPr id="13" name="Rechteck 12"/>
          <p:cNvSpPr/>
          <p:nvPr userDrawn="1"/>
        </p:nvSpPr>
        <p:spPr>
          <a:xfrm>
            <a:off x="8222125" y="5904677"/>
            <a:ext cx="731756" cy="953323"/>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fik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1"/>
            <a:ext cx="9144000" cy="252184"/>
          </a:xfrm>
          <a:prstGeom prst="rect">
            <a:avLst/>
          </a:prstGeom>
        </p:spPr>
      </p:pic>
      <p:sp>
        <p:nvSpPr>
          <p:cNvPr id="3074" name="Rectangle 2"/>
          <p:cNvSpPr>
            <a:spLocks noGrp="1" noChangeArrowheads="1"/>
          </p:cNvSpPr>
          <p:nvPr>
            <p:ph type="ctrTitle" hasCustomPrompt="1"/>
          </p:nvPr>
        </p:nvSpPr>
        <p:spPr>
          <a:xfrm>
            <a:off x="714348" y="285728"/>
            <a:ext cx="8001056" cy="911247"/>
          </a:xfrm>
          <a:prstGeom prst="rect">
            <a:avLst/>
          </a:prstGeom>
        </p:spPr>
        <p:txBody>
          <a:bodyPr anchor="b">
            <a:noAutofit/>
          </a:bodyPr>
          <a:lstStyle>
            <a:lvl1pPr algn="l">
              <a:tabLst>
                <a:tab pos="630238" algn="l"/>
              </a:tabLst>
              <a:defRPr sz="2400" b="1">
                <a:solidFill>
                  <a:srgbClr val="000000"/>
                </a:solidFill>
                <a:latin typeface="Roboto" pitchFamily="2" charset="0"/>
                <a:ea typeface="Roboto" pitchFamily="2" charset="0"/>
                <a:cs typeface="Arial" pitchFamily="34" charset="0"/>
              </a:defRPr>
            </a:lvl1pPr>
          </a:lstStyle>
          <a:p>
            <a:r>
              <a:rPr lang="de-DE" dirty="0" smtClean="0"/>
              <a:t>Standardseite, gegliedert</a:t>
            </a:r>
            <a:endParaRPr lang="de-DE" dirty="0"/>
          </a:p>
        </p:txBody>
      </p:sp>
      <p:sp>
        <p:nvSpPr>
          <p:cNvPr id="3075" name="Rectangle 3"/>
          <p:cNvSpPr>
            <a:spLocks noGrp="1" noChangeArrowheads="1"/>
          </p:cNvSpPr>
          <p:nvPr>
            <p:ph type="subTitle" idx="1" hasCustomPrompt="1"/>
          </p:nvPr>
        </p:nvSpPr>
        <p:spPr>
          <a:xfrm>
            <a:off x="714348" y="1785926"/>
            <a:ext cx="7989889" cy="4357718"/>
          </a:xfrm>
          <a:prstGeom prst="rect">
            <a:avLst/>
          </a:prstGeom>
        </p:spPr>
        <p:txBody>
          <a:bodyPr/>
          <a:lstStyle>
            <a:lvl1pPr marL="265113" marR="0" indent="-265113" algn="l" defTabSz="914400" rtl="0" eaLnBrk="1" fontAlgn="base" latinLnBrk="0" hangingPunct="1">
              <a:lnSpc>
                <a:spcPct val="100000"/>
              </a:lnSpc>
              <a:spcBef>
                <a:spcPts val="0"/>
              </a:spcBef>
              <a:spcAft>
                <a:spcPts val="900"/>
              </a:spcAft>
              <a:buClrTx/>
              <a:buSzPct val="80000"/>
              <a:buFont typeface="Arial" pitchFamily="34" charset="0"/>
              <a:buChar char="●"/>
              <a:tabLst>
                <a:tab pos="265113" algn="l"/>
              </a:tabLst>
              <a:defRPr sz="2000" baseline="0">
                <a:solidFill>
                  <a:srgbClr val="000000"/>
                </a:solidFill>
                <a:latin typeface="Roboto" pitchFamily="2" charset="0"/>
                <a:ea typeface="Roboto" pitchFamily="2" charset="0"/>
                <a:cs typeface="Arial" pitchFamily="34" charset="0"/>
              </a:defRPr>
            </a:lvl1pPr>
            <a:lvl2pPr marL="533400" lvl="1" indent="-266700" algn="l">
              <a:spcBef>
                <a:spcPts val="0"/>
              </a:spcBef>
              <a:spcAft>
                <a:spcPts val="900"/>
              </a:spcAft>
              <a:buSzPct val="80000"/>
              <a:buFont typeface="Courier New" pitchFamily="49" charset="0"/>
              <a:buChar char="o"/>
              <a:defRPr sz="1800">
                <a:solidFill>
                  <a:srgbClr val="000000"/>
                </a:solidFill>
                <a:latin typeface="Roboto" pitchFamily="2" charset="0"/>
                <a:ea typeface="Roboto" pitchFamily="2" charset="0"/>
                <a:cs typeface="Arial" pitchFamily="34" charset="0"/>
              </a:defRPr>
            </a:lvl2pPr>
            <a:lvl3pPr marL="793750" lvl="2" indent="-260350" algn="l">
              <a:spcBef>
                <a:spcPts val="0"/>
              </a:spcBef>
              <a:spcAft>
                <a:spcPts val="900"/>
              </a:spcAft>
              <a:buClrTx/>
              <a:buSzPct val="80000"/>
              <a:buFont typeface="Symbol" pitchFamily="18" charset="2"/>
              <a:buChar char="-"/>
              <a:defRPr sz="1600">
                <a:solidFill>
                  <a:srgbClr val="000000"/>
                </a:solidFill>
                <a:latin typeface="Roboto" pitchFamily="2" charset="0"/>
                <a:ea typeface="Roboto" pitchFamily="2" charset="0"/>
                <a:cs typeface="Arial" pitchFamily="34" charset="0"/>
              </a:defRPr>
            </a:lvl3pPr>
            <a:lvl4pPr marL="1371600" lvl="3" indent="0" algn="ctr">
              <a:buFont typeface="Wingdings" pitchFamily="2" charset="2"/>
              <a:buChar char=""/>
              <a:defRPr sz="1800"/>
            </a:lvl4pPr>
            <a:lvl5pPr marL="1828800" lvl="4" indent="0" algn="ctr">
              <a:buFont typeface="Wingdings" pitchFamily="2" charset="2"/>
              <a:buChar char=""/>
              <a:defRPr sz="1800"/>
            </a:lvl5pPr>
          </a:lstStyle>
          <a:p>
            <a:r>
              <a:rPr lang="de-DE" dirty="0" smtClean="0"/>
              <a:t>Erste Gliederungsebene</a:t>
            </a:r>
          </a:p>
          <a:p>
            <a:pPr lvl="1"/>
            <a:r>
              <a:rPr lang="de-DE" dirty="0" smtClean="0"/>
              <a:t>Zweite Gliederungsebene</a:t>
            </a:r>
          </a:p>
          <a:p>
            <a:pPr lvl="2"/>
            <a:r>
              <a:rPr lang="de-DE" dirty="0" smtClean="0"/>
              <a:t>Dritte Gliederungsebene</a:t>
            </a:r>
          </a:p>
          <a:p>
            <a:pPr lvl="1"/>
            <a:endParaRPr lang="de-DE" dirty="0" smtClean="0"/>
          </a:p>
          <a:p>
            <a:pPr lvl="1"/>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p:txBody>
      </p:sp>
      <p:sp>
        <p:nvSpPr>
          <p:cNvPr id="7" name="Textplatzhalter 6"/>
          <p:cNvSpPr>
            <a:spLocks noGrp="1"/>
          </p:cNvSpPr>
          <p:nvPr>
            <p:ph type="body" sz="quarter" idx="10"/>
          </p:nvPr>
        </p:nvSpPr>
        <p:spPr>
          <a:xfrm>
            <a:off x="714375" y="1214438"/>
            <a:ext cx="8001000" cy="428612"/>
          </a:xfrm>
          <a:prstGeom prst="rect">
            <a:avLst/>
          </a:prstGeom>
        </p:spPr>
        <p:txBody>
          <a:bodyPr>
            <a:noAutofit/>
          </a:bodyPr>
          <a:lstStyle>
            <a:lvl1pPr marL="0" indent="0">
              <a:buNone/>
              <a:defRPr sz="2000" b="1">
                <a:solidFill>
                  <a:schemeClr val="accent3"/>
                </a:solidFill>
                <a:latin typeface="Roboto" pitchFamily="2" charset="0"/>
                <a:ea typeface="Roboto" pitchFamily="2" charset="0"/>
                <a:cs typeface="Arial" pitchFamily="34" charset="0"/>
              </a:defRPr>
            </a:lvl1pPr>
          </a:lstStyle>
          <a:p>
            <a:pPr lvl="0"/>
            <a:r>
              <a:rPr lang="de-DE" smtClean="0"/>
              <a:t>Formatvorlagen des Textmasters bearbeiten</a:t>
            </a:r>
          </a:p>
        </p:txBody>
      </p:sp>
      <p:pic>
        <p:nvPicPr>
          <p:cNvPr id="9" name="Grafik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83466" y="5992430"/>
            <a:ext cx="609074" cy="827927"/>
          </a:xfrm>
          <a:prstGeom prst="rect">
            <a:avLst/>
          </a:prstGeom>
        </p:spPr>
      </p:pic>
      <p:sp>
        <p:nvSpPr>
          <p:cNvPr id="10" name="Rechteck 9"/>
          <p:cNvSpPr/>
          <p:nvPr userDrawn="1"/>
        </p:nvSpPr>
        <p:spPr>
          <a:xfrm>
            <a:off x="355110" y="0"/>
            <a:ext cx="257453" cy="2543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1" name="Textfeld 10"/>
          <p:cNvSpPr txBox="1"/>
          <p:nvPr userDrawn="1"/>
        </p:nvSpPr>
        <p:spPr>
          <a:xfrm>
            <a:off x="7465428" y="6327547"/>
            <a:ext cx="629736" cy="307777"/>
          </a:xfrm>
          <a:prstGeom prst="rect">
            <a:avLst/>
          </a:prstGeom>
          <a:noFill/>
        </p:spPr>
        <p:txBody>
          <a:bodyPr wrap="square" rtlCol="0">
            <a:spAutoFit/>
          </a:bodyPr>
          <a:lstStyle/>
          <a:p>
            <a:pPr algn="ctr"/>
            <a:fld id="{99502540-B571-4789-982C-6D560812612E}" type="slidenum">
              <a:rPr lang="de-DE" sz="1400" smtClean="0">
                <a:solidFill>
                  <a:schemeClr val="bg1"/>
                </a:solidFill>
                <a:latin typeface="Roboto" pitchFamily="2" charset="0"/>
                <a:ea typeface="Roboto" pitchFamily="2" charset="0"/>
              </a:rPr>
              <a:pPr algn="ctr"/>
              <a:t>‹Nr.›</a:t>
            </a:fld>
            <a:endParaRPr lang="de-DE" sz="1400" dirty="0">
              <a:solidFill>
                <a:schemeClr val="bg1"/>
              </a:solidFill>
              <a:latin typeface="Roboto" pitchFamily="2" charset="0"/>
              <a:ea typeface="Roboto" pitchFamily="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tandardseite, nummeriert">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5343"/>
            <a:ext cx="9144000" cy="252184"/>
          </a:xfrm>
          <a:prstGeom prst="rect">
            <a:avLst/>
          </a:prstGeom>
        </p:spPr>
      </p:pic>
      <p:sp>
        <p:nvSpPr>
          <p:cNvPr id="10" name="Rechteck 9"/>
          <p:cNvSpPr/>
          <p:nvPr userDrawn="1"/>
        </p:nvSpPr>
        <p:spPr>
          <a:xfrm>
            <a:off x="8222125" y="5904677"/>
            <a:ext cx="731756" cy="953323"/>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hasCustomPrompt="1"/>
          </p:nvPr>
        </p:nvSpPr>
        <p:spPr>
          <a:xfrm>
            <a:off x="714348" y="285728"/>
            <a:ext cx="8001056" cy="911247"/>
          </a:xfrm>
          <a:prstGeom prst="rect">
            <a:avLst/>
          </a:prstGeom>
        </p:spPr>
        <p:txBody>
          <a:bodyPr anchor="b">
            <a:noAutofit/>
          </a:bodyPr>
          <a:lstStyle>
            <a:lvl1pPr algn="l">
              <a:tabLst>
                <a:tab pos="630238" algn="l"/>
              </a:tabLst>
              <a:defRPr sz="2400" b="1">
                <a:solidFill>
                  <a:srgbClr val="000000"/>
                </a:solidFill>
                <a:latin typeface="Roboto" pitchFamily="2" charset="0"/>
                <a:ea typeface="Roboto" pitchFamily="2" charset="0"/>
                <a:cs typeface="Arial" pitchFamily="34" charset="0"/>
              </a:defRPr>
            </a:lvl1pPr>
          </a:lstStyle>
          <a:p>
            <a:r>
              <a:rPr lang="de-DE" dirty="0" smtClean="0"/>
              <a:t>Standardseite, nummeriert</a:t>
            </a:r>
            <a:endParaRPr lang="de-DE" dirty="0"/>
          </a:p>
        </p:txBody>
      </p:sp>
      <p:sp>
        <p:nvSpPr>
          <p:cNvPr id="3075" name="Rectangle 3"/>
          <p:cNvSpPr>
            <a:spLocks noGrp="1" noChangeArrowheads="1"/>
          </p:cNvSpPr>
          <p:nvPr>
            <p:ph type="subTitle" idx="1" hasCustomPrompt="1"/>
          </p:nvPr>
        </p:nvSpPr>
        <p:spPr>
          <a:xfrm>
            <a:off x="714348" y="1785926"/>
            <a:ext cx="7989889" cy="4357718"/>
          </a:xfrm>
          <a:prstGeom prst="rect">
            <a:avLst/>
          </a:prstGeom>
        </p:spPr>
        <p:txBody>
          <a:bodyPr/>
          <a:lstStyle>
            <a:lvl1pPr marL="342900" marR="0" indent="-342900" algn="l" defTabSz="914400" rtl="0" eaLnBrk="1" fontAlgn="base" latinLnBrk="0" hangingPunct="1">
              <a:lnSpc>
                <a:spcPct val="100000"/>
              </a:lnSpc>
              <a:spcBef>
                <a:spcPts val="0"/>
              </a:spcBef>
              <a:spcAft>
                <a:spcPts val="900"/>
              </a:spcAft>
              <a:buClrTx/>
              <a:buSzPct val="100000"/>
              <a:buFont typeface="+mj-lt"/>
              <a:buAutoNum type="arabicPeriod"/>
              <a:tabLst>
                <a:tab pos="357188" algn="l"/>
              </a:tabLst>
              <a:defRPr sz="2000">
                <a:solidFill>
                  <a:srgbClr val="000000"/>
                </a:solidFill>
                <a:latin typeface="Roboto" pitchFamily="2" charset="0"/>
                <a:ea typeface="Roboto" pitchFamily="2" charset="0"/>
                <a:cs typeface="Arial" pitchFamily="34" charset="0"/>
              </a:defRPr>
            </a:lvl1pPr>
            <a:lvl2pPr marL="712788" lvl="1" indent="-355600" algn="l">
              <a:spcBef>
                <a:spcPts val="0"/>
              </a:spcBef>
              <a:spcAft>
                <a:spcPts val="900"/>
              </a:spcAft>
              <a:buSzPct val="100000"/>
              <a:buFont typeface="+mj-lt"/>
              <a:buAutoNum type="alphaLcParenR"/>
              <a:defRPr sz="1800">
                <a:solidFill>
                  <a:srgbClr val="000000"/>
                </a:solidFill>
                <a:latin typeface="Roboto" pitchFamily="2" charset="0"/>
                <a:ea typeface="Roboto" pitchFamily="2" charset="0"/>
                <a:cs typeface="Arial" pitchFamily="34" charset="0"/>
              </a:defRPr>
            </a:lvl2pPr>
            <a:lvl3pPr marL="987425" lvl="2" indent="-274638" algn="l" defTabSz="987425">
              <a:spcBef>
                <a:spcPts val="0"/>
              </a:spcBef>
              <a:spcAft>
                <a:spcPts val="900"/>
              </a:spcAft>
              <a:buClrTx/>
              <a:buSzPct val="80000"/>
              <a:buFont typeface="Symbol" pitchFamily="18" charset="2"/>
              <a:buChar char="-"/>
              <a:defRPr sz="1600">
                <a:solidFill>
                  <a:srgbClr val="000000"/>
                </a:solidFill>
                <a:latin typeface="Roboto" pitchFamily="2" charset="0"/>
                <a:ea typeface="Roboto" pitchFamily="2" charset="0"/>
                <a:cs typeface="Arial" pitchFamily="34" charset="0"/>
              </a:defRPr>
            </a:lvl3pPr>
            <a:lvl4pPr marL="1371600" lvl="3" indent="0" algn="ctr">
              <a:buFont typeface="Wingdings" pitchFamily="2" charset="2"/>
              <a:buChar char=""/>
              <a:defRPr sz="1800"/>
            </a:lvl4pPr>
            <a:lvl5pPr marL="1828800" lvl="4" indent="0" algn="ctr">
              <a:buFont typeface="Wingdings" pitchFamily="2" charset="2"/>
              <a:buChar char=""/>
              <a:defRPr sz="1800"/>
            </a:lvl5pPr>
          </a:lstStyle>
          <a:p>
            <a:r>
              <a:rPr lang="de-DE" dirty="0" smtClean="0"/>
              <a:t>Erste Gliederungsebene</a:t>
            </a:r>
          </a:p>
          <a:p>
            <a:pPr lvl="1"/>
            <a:r>
              <a:rPr lang="de-DE" dirty="0" smtClean="0"/>
              <a:t>Zweite Gliederungsebene</a:t>
            </a:r>
          </a:p>
          <a:p>
            <a:pPr lvl="2"/>
            <a:r>
              <a:rPr lang="de-DE" dirty="0" smtClean="0"/>
              <a:t>Dritte Gliederungsebene</a:t>
            </a:r>
          </a:p>
          <a:p>
            <a:pPr lvl="1"/>
            <a:endParaRPr lang="de-DE" dirty="0" smtClean="0"/>
          </a:p>
          <a:p>
            <a:pPr lvl="1"/>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p:txBody>
      </p:sp>
      <p:sp>
        <p:nvSpPr>
          <p:cNvPr id="7" name="Textplatzhalter 6"/>
          <p:cNvSpPr>
            <a:spLocks noGrp="1"/>
          </p:cNvSpPr>
          <p:nvPr>
            <p:ph type="body" sz="quarter" idx="10"/>
          </p:nvPr>
        </p:nvSpPr>
        <p:spPr>
          <a:xfrm>
            <a:off x="714375" y="1214438"/>
            <a:ext cx="8001000" cy="428612"/>
          </a:xfrm>
          <a:prstGeom prst="rect">
            <a:avLst/>
          </a:prstGeom>
        </p:spPr>
        <p:txBody>
          <a:bodyPr>
            <a:noAutofit/>
          </a:bodyPr>
          <a:lstStyle>
            <a:lvl1pPr marL="0" indent="0">
              <a:buNone/>
              <a:defRPr lang="de-DE" sz="2000" b="1" kern="1200" dirty="0" smtClean="0">
                <a:solidFill>
                  <a:schemeClr val="accent3"/>
                </a:solidFill>
                <a:latin typeface="Roboto" pitchFamily="2" charset="0"/>
                <a:ea typeface="Roboto" pitchFamily="2" charset="0"/>
                <a:cs typeface="Arial" pitchFamily="34" charset="0"/>
              </a:defRPr>
            </a:lvl1pPr>
          </a:lstStyle>
          <a:p>
            <a:pPr lvl="0"/>
            <a:r>
              <a:rPr lang="de-DE" smtClean="0"/>
              <a:t>Formatvorlagen des Textmasters bearbeiten</a:t>
            </a:r>
          </a:p>
        </p:txBody>
      </p:sp>
      <p:pic>
        <p:nvPicPr>
          <p:cNvPr id="9" name="Grafik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83466" y="5992430"/>
            <a:ext cx="609074" cy="827927"/>
          </a:xfrm>
          <a:prstGeom prst="rect">
            <a:avLst/>
          </a:prstGeom>
        </p:spPr>
      </p:pic>
      <p:sp>
        <p:nvSpPr>
          <p:cNvPr id="11" name="Textfeld 10"/>
          <p:cNvSpPr txBox="1"/>
          <p:nvPr userDrawn="1"/>
        </p:nvSpPr>
        <p:spPr>
          <a:xfrm>
            <a:off x="7465428" y="6327547"/>
            <a:ext cx="629736" cy="307777"/>
          </a:xfrm>
          <a:prstGeom prst="rect">
            <a:avLst/>
          </a:prstGeom>
          <a:noFill/>
        </p:spPr>
        <p:txBody>
          <a:bodyPr wrap="square" rtlCol="0">
            <a:spAutoFit/>
          </a:bodyPr>
          <a:lstStyle/>
          <a:p>
            <a:pPr algn="ctr"/>
            <a:fld id="{99502540-B571-4789-982C-6D560812612E}" type="slidenum">
              <a:rPr lang="de-DE" sz="1400" smtClean="0">
                <a:solidFill>
                  <a:schemeClr val="bg1"/>
                </a:solidFill>
                <a:latin typeface="Roboto" pitchFamily="2" charset="0"/>
                <a:ea typeface="Roboto" pitchFamily="2" charset="0"/>
              </a:rPr>
              <a:pPr algn="ctr"/>
              <a:t>‹Nr.›</a:t>
            </a:fld>
            <a:endParaRPr lang="de-DE" sz="1400" dirty="0">
              <a:solidFill>
                <a:schemeClr val="bg1"/>
              </a:solidFill>
              <a:latin typeface="Roboto" pitchFamily="2" charset="0"/>
              <a:ea typeface="Roboto" pitchFamily="2" charset="0"/>
            </a:endParaRPr>
          </a:p>
        </p:txBody>
      </p:sp>
      <p:pic>
        <p:nvPicPr>
          <p:cNvPr id="12" name="Grafik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1"/>
            <a:ext cx="9144000" cy="252184"/>
          </a:xfrm>
          <a:prstGeom prst="rect">
            <a:avLst/>
          </a:prstGeom>
        </p:spPr>
      </p:pic>
      <p:sp>
        <p:nvSpPr>
          <p:cNvPr id="14" name="Rechteck 13"/>
          <p:cNvSpPr/>
          <p:nvPr userDrawn="1"/>
        </p:nvSpPr>
        <p:spPr>
          <a:xfrm>
            <a:off x="355110" y="0"/>
            <a:ext cx="257453" cy="2543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Standardseite, ungegliedert">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5343"/>
            <a:ext cx="9144000" cy="252184"/>
          </a:xfrm>
          <a:prstGeom prst="rect">
            <a:avLst/>
          </a:prstGeom>
        </p:spPr>
      </p:pic>
      <p:sp>
        <p:nvSpPr>
          <p:cNvPr id="10" name="Rechteck 9"/>
          <p:cNvSpPr/>
          <p:nvPr userDrawn="1"/>
        </p:nvSpPr>
        <p:spPr>
          <a:xfrm>
            <a:off x="8222125" y="5904677"/>
            <a:ext cx="731756" cy="953323"/>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hasCustomPrompt="1"/>
          </p:nvPr>
        </p:nvSpPr>
        <p:spPr>
          <a:xfrm>
            <a:off x="714348" y="285728"/>
            <a:ext cx="8001056" cy="911247"/>
          </a:xfrm>
          <a:prstGeom prst="rect">
            <a:avLst/>
          </a:prstGeom>
        </p:spPr>
        <p:txBody>
          <a:bodyPr anchor="b">
            <a:noAutofit/>
          </a:bodyPr>
          <a:lstStyle>
            <a:lvl1pPr algn="l">
              <a:tabLst>
                <a:tab pos="630238" algn="l"/>
              </a:tabLst>
              <a:defRPr sz="2400" b="1" baseline="0">
                <a:solidFill>
                  <a:srgbClr val="000000"/>
                </a:solidFill>
                <a:latin typeface="Roboto" pitchFamily="2" charset="0"/>
                <a:ea typeface="Roboto" pitchFamily="2" charset="0"/>
                <a:cs typeface="Arial" pitchFamily="34" charset="0"/>
              </a:defRPr>
            </a:lvl1pPr>
          </a:lstStyle>
          <a:p>
            <a:r>
              <a:rPr lang="de-DE" dirty="0" smtClean="0"/>
              <a:t>Standardseite, ungegliedert</a:t>
            </a:r>
            <a:endParaRPr lang="de-DE" dirty="0"/>
          </a:p>
        </p:txBody>
      </p:sp>
      <p:sp>
        <p:nvSpPr>
          <p:cNvPr id="3075" name="Rectangle 3"/>
          <p:cNvSpPr>
            <a:spLocks noGrp="1" noChangeArrowheads="1"/>
          </p:cNvSpPr>
          <p:nvPr>
            <p:ph type="subTitle" idx="1" hasCustomPrompt="1"/>
          </p:nvPr>
        </p:nvSpPr>
        <p:spPr>
          <a:xfrm>
            <a:off x="714348" y="1785926"/>
            <a:ext cx="7989889" cy="4357718"/>
          </a:xfrm>
          <a:prstGeom prst="rect">
            <a:avLst/>
          </a:prstGeom>
        </p:spPr>
        <p:txBody>
          <a:bodyPr/>
          <a:lstStyle>
            <a:lvl1pPr marL="0" marR="0" indent="0" algn="l" defTabSz="914400" rtl="0" eaLnBrk="1" fontAlgn="base" latinLnBrk="0" hangingPunct="1">
              <a:lnSpc>
                <a:spcPct val="100000"/>
              </a:lnSpc>
              <a:spcBef>
                <a:spcPts val="0"/>
              </a:spcBef>
              <a:spcAft>
                <a:spcPts val="900"/>
              </a:spcAft>
              <a:buClrTx/>
              <a:buSzTx/>
              <a:buFont typeface="Arial" pitchFamily="34" charset="0"/>
              <a:buNone/>
              <a:tabLst>
                <a:tab pos="265113" algn="l"/>
              </a:tabLst>
              <a:defRPr sz="1800">
                <a:solidFill>
                  <a:srgbClr val="000000"/>
                </a:solidFill>
                <a:latin typeface="Roboto" pitchFamily="2" charset="0"/>
                <a:ea typeface="Roboto" pitchFamily="2" charset="0"/>
                <a:cs typeface="Arial" pitchFamily="34" charset="0"/>
              </a:defRPr>
            </a:lvl1pPr>
            <a:lvl2pPr marL="533400" lvl="1" indent="-266700" algn="l">
              <a:spcBef>
                <a:spcPts val="0"/>
              </a:spcBef>
              <a:spcAft>
                <a:spcPts val="900"/>
              </a:spcAft>
              <a:buFont typeface="Courier New" pitchFamily="49" charset="0"/>
              <a:buChar char="o"/>
              <a:defRPr sz="1800">
                <a:solidFill>
                  <a:srgbClr val="000000"/>
                </a:solidFill>
              </a:defRPr>
            </a:lvl2pPr>
            <a:lvl3pPr marL="793750" lvl="2" indent="-260350" algn="l">
              <a:spcBef>
                <a:spcPts val="0"/>
              </a:spcBef>
              <a:spcAft>
                <a:spcPts val="900"/>
              </a:spcAft>
              <a:buClrTx/>
              <a:buFont typeface="Symbol" pitchFamily="18" charset="2"/>
              <a:buChar char="-"/>
              <a:defRPr sz="1800">
                <a:solidFill>
                  <a:srgbClr val="000000"/>
                </a:solidFill>
              </a:defRPr>
            </a:lvl3pPr>
            <a:lvl4pPr marL="1371600" lvl="3" indent="0" algn="ctr">
              <a:buFont typeface="Wingdings" pitchFamily="2" charset="2"/>
              <a:buChar char=""/>
              <a:defRPr sz="1800"/>
            </a:lvl4pPr>
            <a:lvl5pPr marL="1828800" lvl="4" indent="0" algn="ctr">
              <a:buFont typeface="Wingdings" pitchFamily="2" charset="2"/>
              <a:buChar char=""/>
              <a:defRPr sz="1800"/>
            </a:lvl5pPr>
          </a:lstStyle>
          <a:p>
            <a:r>
              <a:rPr lang="de-DE" dirty="0" smtClean="0"/>
              <a:t>Einfacher Text (ohne Gliederung)</a:t>
            </a:r>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p:txBody>
      </p:sp>
      <p:sp>
        <p:nvSpPr>
          <p:cNvPr id="7" name="Textplatzhalter 6"/>
          <p:cNvSpPr>
            <a:spLocks noGrp="1"/>
          </p:cNvSpPr>
          <p:nvPr>
            <p:ph type="body" sz="quarter" idx="10"/>
          </p:nvPr>
        </p:nvSpPr>
        <p:spPr>
          <a:xfrm>
            <a:off x="714375" y="1214438"/>
            <a:ext cx="8001000" cy="428612"/>
          </a:xfrm>
          <a:prstGeom prst="rect">
            <a:avLst/>
          </a:prstGeom>
        </p:spPr>
        <p:txBody>
          <a:bodyPr>
            <a:noAutofit/>
          </a:bodyPr>
          <a:lstStyle>
            <a:lvl1pPr marL="0" indent="0">
              <a:buNone/>
              <a:defRPr lang="de-DE" sz="2000" b="1" kern="1200" dirty="0" smtClean="0">
                <a:solidFill>
                  <a:schemeClr val="accent3"/>
                </a:solidFill>
                <a:latin typeface="Roboto" pitchFamily="2" charset="0"/>
                <a:ea typeface="Roboto" pitchFamily="2" charset="0"/>
                <a:cs typeface="Arial" pitchFamily="34" charset="0"/>
              </a:defRPr>
            </a:lvl1pPr>
          </a:lstStyle>
          <a:p>
            <a:pPr lvl="0"/>
            <a:r>
              <a:rPr lang="de-DE" smtClean="0"/>
              <a:t>Formatvorlagen des Textmasters bearbeiten</a:t>
            </a:r>
          </a:p>
        </p:txBody>
      </p:sp>
      <p:pic>
        <p:nvPicPr>
          <p:cNvPr id="9" name="Grafik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83466" y="5992430"/>
            <a:ext cx="609074" cy="827927"/>
          </a:xfrm>
          <a:prstGeom prst="rect">
            <a:avLst/>
          </a:prstGeom>
        </p:spPr>
      </p:pic>
      <p:sp>
        <p:nvSpPr>
          <p:cNvPr id="11" name="Textfeld 10"/>
          <p:cNvSpPr txBox="1"/>
          <p:nvPr userDrawn="1"/>
        </p:nvSpPr>
        <p:spPr>
          <a:xfrm>
            <a:off x="7465428" y="6327547"/>
            <a:ext cx="629736" cy="307777"/>
          </a:xfrm>
          <a:prstGeom prst="rect">
            <a:avLst/>
          </a:prstGeom>
          <a:noFill/>
        </p:spPr>
        <p:txBody>
          <a:bodyPr wrap="square" rtlCol="0">
            <a:spAutoFit/>
          </a:bodyPr>
          <a:lstStyle/>
          <a:p>
            <a:pPr algn="ctr"/>
            <a:fld id="{99502540-B571-4789-982C-6D560812612E}" type="slidenum">
              <a:rPr lang="de-DE" sz="1400" smtClean="0">
                <a:solidFill>
                  <a:schemeClr val="bg1"/>
                </a:solidFill>
                <a:latin typeface="Roboto" pitchFamily="2" charset="0"/>
                <a:ea typeface="Roboto" pitchFamily="2" charset="0"/>
              </a:rPr>
              <a:pPr algn="ctr"/>
              <a:t>‹Nr.›</a:t>
            </a:fld>
            <a:endParaRPr lang="de-DE" sz="1400" dirty="0">
              <a:solidFill>
                <a:schemeClr val="bg1"/>
              </a:solidFill>
              <a:latin typeface="Roboto" pitchFamily="2" charset="0"/>
              <a:ea typeface="Roboto" pitchFamily="2" charset="0"/>
            </a:endParaRPr>
          </a:p>
        </p:txBody>
      </p:sp>
      <p:pic>
        <p:nvPicPr>
          <p:cNvPr id="12" name="Grafik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1"/>
            <a:ext cx="9144000" cy="252184"/>
          </a:xfrm>
          <a:prstGeom prst="rect">
            <a:avLst/>
          </a:prstGeom>
        </p:spPr>
      </p:pic>
      <p:sp>
        <p:nvSpPr>
          <p:cNvPr id="14" name="Rechteck 13"/>
          <p:cNvSpPr/>
          <p:nvPr userDrawn="1"/>
        </p:nvSpPr>
        <p:spPr>
          <a:xfrm>
            <a:off x="355110" y="0"/>
            <a:ext cx="257453" cy="2543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Spalten, gegliedert">
    <p:spTree>
      <p:nvGrpSpPr>
        <p:cNvPr id="1" name=""/>
        <p:cNvGrpSpPr/>
        <p:nvPr/>
      </p:nvGrpSpPr>
      <p:grpSpPr>
        <a:xfrm>
          <a:off x="0" y="0"/>
          <a:ext cx="0" cy="0"/>
          <a:chOff x="0" y="0"/>
          <a:chExt cx="0" cy="0"/>
        </a:xfrm>
      </p:grpSpPr>
      <p:pic>
        <p:nvPicPr>
          <p:cNvPr id="15" name="Grafik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5343"/>
            <a:ext cx="9144000" cy="252184"/>
          </a:xfrm>
          <a:prstGeom prst="rect">
            <a:avLst/>
          </a:prstGeom>
        </p:spPr>
      </p:pic>
      <p:sp>
        <p:nvSpPr>
          <p:cNvPr id="12" name="Rechteck 11"/>
          <p:cNvSpPr/>
          <p:nvPr userDrawn="1"/>
        </p:nvSpPr>
        <p:spPr>
          <a:xfrm>
            <a:off x="8222125" y="5904677"/>
            <a:ext cx="731756" cy="953323"/>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hasCustomPrompt="1"/>
          </p:nvPr>
        </p:nvSpPr>
        <p:spPr>
          <a:xfrm>
            <a:off x="714348" y="285728"/>
            <a:ext cx="8001056" cy="911247"/>
          </a:xfrm>
          <a:prstGeom prst="rect">
            <a:avLst/>
          </a:prstGeom>
        </p:spPr>
        <p:txBody>
          <a:bodyPr anchor="b" anchorCtr="0">
            <a:noAutofit/>
          </a:bodyPr>
          <a:lstStyle>
            <a:lvl1pPr algn="l">
              <a:defRPr sz="2400" b="1" baseline="0">
                <a:solidFill>
                  <a:srgbClr val="000000"/>
                </a:solidFill>
                <a:latin typeface="Roboto" pitchFamily="2" charset="0"/>
                <a:ea typeface="Roboto" pitchFamily="2" charset="0"/>
                <a:cs typeface="Arial" pitchFamily="34" charset="0"/>
              </a:defRPr>
            </a:lvl1pPr>
          </a:lstStyle>
          <a:p>
            <a:r>
              <a:rPr lang="de-DE" dirty="0" smtClean="0"/>
              <a:t>Spalten, gegliedert</a:t>
            </a:r>
            <a:endParaRPr lang="de-DE" dirty="0"/>
          </a:p>
        </p:txBody>
      </p:sp>
      <p:sp>
        <p:nvSpPr>
          <p:cNvPr id="3075" name="Rectangle 3"/>
          <p:cNvSpPr>
            <a:spLocks noGrp="1" noChangeArrowheads="1"/>
          </p:cNvSpPr>
          <p:nvPr>
            <p:ph type="subTitle" idx="1" hasCustomPrompt="1"/>
          </p:nvPr>
        </p:nvSpPr>
        <p:spPr>
          <a:xfrm>
            <a:off x="725514" y="1785926"/>
            <a:ext cx="3918494" cy="4306899"/>
          </a:xfrm>
          <a:prstGeom prst="rect">
            <a:avLst/>
          </a:prstGeom>
        </p:spPr>
        <p:txBody>
          <a:bodyPr/>
          <a:lstStyle>
            <a:lvl1pPr marL="265113" marR="0" indent="-265113" algn="l" defTabSz="914400" rtl="0" eaLnBrk="1" fontAlgn="base" latinLnBrk="0" hangingPunct="1">
              <a:lnSpc>
                <a:spcPct val="100000"/>
              </a:lnSpc>
              <a:spcBef>
                <a:spcPts val="0"/>
              </a:spcBef>
              <a:spcAft>
                <a:spcPts val="900"/>
              </a:spcAft>
              <a:buClrTx/>
              <a:buSzPct val="80000"/>
              <a:buFont typeface="Arial" pitchFamily="34" charset="0"/>
              <a:buChar char="●"/>
              <a:tabLst>
                <a:tab pos="265113" algn="l"/>
              </a:tabLst>
              <a:defRPr lang="de-DE" sz="2000" kern="1200" dirty="0" smtClean="0">
                <a:solidFill>
                  <a:srgbClr val="000000"/>
                </a:solidFill>
                <a:latin typeface="Roboto" pitchFamily="2" charset="0"/>
                <a:ea typeface="Roboto" pitchFamily="2" charset="0"/>
                <a:cs typeface="Arial" pitchFamily="34" charset="0"/>
              </a:defRPr>
            </a:lvl1pPr>
            <a:lvl2pPr marL="542925" lvl="1" indent="-271463" algn="l" defTabSz="914400" rtl="0" eaLnBrk="1" fontAlgn="base" latinLnBrk="0" hangingPunct="1">
              <a:spcBef>
                <a:spcPts val="0"/>
              </a:spcBef>
              <a:spcAft>
                <a:spcPts val="900"/>
              </a:spcAft>
              <a:buSzPct val="80000"/>
              <a:buFont typeface="Courier New" pitchFamily="49" charset="0"/>
              <a:buChar char="o"/>
              <a:defRPr lang="de-DE" sz="1800" kern="1200" dirty="0" smtClean="0">
                <a:solidFill>
                  <a:srgbClr val="000000"/>
                </a:solidFill>
                <a:latin typeface="Roboto" pitchFamily="2" charset="0"/>
                <a:ea typeface="Roboto" pitchFamily="2" charset="0"/>
                <a:cs typeface="Arial" pitchFamily="34" charset="0"/>
              </a:defRPr>
            </a:lvl2pPr>
            <a:lvl3pPr marL="712788" lvl="2" indent="-173038" algn="l" defTabSz="914400" rtl="0" eaLnBrk="1" fontAlgn="base" latinLnBrk="0" hangingPunct="1">
              <a:spcBef>
                <a:spcPts val="0"/>
              </a:spcBef>
              <a:spcAft>
                <a:spcPts val="900"/>
              </a:spcAft>
              <a:buClrTx/>
              <a:buSzPct val="80000"/>
              <a:buFont typeface="Symbol" pitchFamily="18" charset="2"/>
              <a:buChar char="-"/>
              <a:defRPr lang="de-DE" sz="1600" kern="1200" dirty="0" smtClean="0">
                <a:solidFill>
                  <a:srgbClr val="000000"/>
                </a:solidFill>
                <a:latin typeface="Roboto" pitchFamily="2" charset="0"/>
                <a:ea typeface="Roboto" pitchFamily="2" charset="0"/>
                <a:cs typeface="Arial" pitchFamily="34" charset="0"/>
              </a:defRPr>
            </a:lvl3pPr>
            <a:lvl4pPr marL="1371600" lvl="3" indent="0" algn="ctr">
              <a:buFont typeface="Wingdings" pitchFamily="2" charset="2"/>
              <a:buChar char=""/>
              <a:defRPr sz="1800"/>
            </a:lvl4pPr>
            <a:lvl5pPr marL="1828800" lvl="4" indent="0" algn="ctr">
              <a:buFont typeface="Wingdings" pitchFamily="2" charset="2"/>
              <a:buChar char=""/>
              <a:defRPr sz="1800"/>
            </a:lvl5pPr>
          </a:lstStyle>
          <a:p>
            <a:r>
              <a:rPr lang="de-DE" dirty="0" smtClean="0"/>
              <a:t>Erste Gliederungsebene</a:t>
            </a:r>
          </a:p>
          <a:p>
            <a:pPr lvl="1"/>
            <a:r>
              <a:rPr lang="de-DE" dirty="0" smtClean="0"/>
              <a:t>Zweite Gliederungsebene</a:t>
            </a:r>
          </a:p>
          <a:p>
            <a:pPr lvl="2"/>
            <a:r>
              <a:rPr lang="de-DE" dirty="0" smtClean="0"/>
              <a:t>Dritte Gliederungsebene</a:t>
            </a:r>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p:txBody>
      </p:sp>
      <p:sp>
        <p:nvSpPr>
          <p:cNvPr id="11" name="Textplatzhalter 10"/>
          <p:cNvSpPr>
            <a:spLocks noGrp="1"/>
          </p:cNvSpPr>
          <p:nvPr>
            <p:ph type="body" sz="quarter" idx="10"/>
          </p:nvPr>
        </p:nvSpPr>
        <p:spPr>
          <a:xfrm>
            <a:off x="714348" y="1214422"/>
            <a:ext cx="8001056" cy="428625"/>
          </a:xfrm>
          <a:prstGeom prst="rect">
            <a:avLst/>
          </a:prstGeom>
        </p:spPr>
        <p:txBody>
          <a:bodyPr/>
          <a:lstStyle>
            <a:lvl1pPr marL="0" indent="0">
              <a:buNone/>
              <a:defRPr sz="2000" b="1">
                <a:solidFill>
                  <a:schemeClr val="accent3"/>
                </a:solidFill>
                <a:latin typeface="Roboto" pitchFamily="2" charset="0"/>
                <a:ea typeface="Roboto" pitchFamily="2" charset="0"/>
                <a:cs typeface="Arial" pitchFamily="34" charset="0"/>
              </a:defRPr>
            </a:lvl1pPr>
            <a:lvl2pPr>
              <a:defRPr/>
            </a:lvl2pPr>
          </a:lstStyle>
          <a:p>
            <a:pPr lvl="0"/>
            <a:r>
              <a:rPr lang="de-DE" smtClean="0"/>
              <a:t>Formatvorlagen des Textmasters bearbeiten</a:t>
            </a:r>
          </a:p>
        </p:txBody>
      </p:sp>
      <p:sp>
        <p:nvSpPr>
          <p:cNvPr id="7" name="Textplatzhalter 6"/>
          <p:cNvSpPr>
            <a:spLocks noGrp="1"/>
          </p:cNvSpPr>
          <p:nvPr>
            <p:ph type="body" sz="quarter" idx="11" hasCustomPrompt="1"/>
          </p:nvPr>
        </p:nvSpPr>
        <p:spPr>
          <a:xfrm>
            <a:off x="4788024" y="1785926"/>
            <a:ext cx="3918494" cy="4286279"/>
          </a:xfrm>
          <a:prstGeom prst="rect">
            <a:avLst/>
          </a:prstGeom>
        </p:spPr>
        <p:txBody>
          <a:bodyPr/>
          <a:lstStyle>
            <a:lvl1pPr marL="265113" marR="0" indent="-265113" algn="l" defTabSz="914400" rtl="0" eaLnBrk="1" fontAlgn="base" latinLnBrk="0" hangingPunct="1">
              <a:lnSpc>
                <a:spcPct val="100000"/>
              </a:lnSpc>
              <a:spcBef>
                <a:spcPts val="0"/>
              </a:spcBef>
              <a:spcAft>
                <a:spcPts val="900"/>
              </a:spcAft>
              <a:buClrTx/>
              <a:buSzPct val="80000"/>
              <a:buFont typeface="Arial" pitchFamily="34" charset="0"/>
              <a:buChar char="●"/>
              <a:tabLst>
                <a:tab pos="265113" algn="l"/>
              </a:tabLst>
              <a:defRPr lang="de-DE" sz="2000" dirty="0" smtClean="0">
                <a:solidFill>
                  <a:srgbClr val="000000"/>
                </a:solidFill>
                <a:latin typeface="Roboto" pitchFamily="2" charset="0"/>
                <a:ea typeface="Roboto" pitchFamily="2" charset="0"/>
                <a:cs typeface="Arial" pitchFamily="34" charset="0"/>
              </a:defRPr>
            </a:lvl1pPr>
            <a:lvl2pPr marL="539750" indent="-274638" algn="l" rtl="0" fontAlgn="base">
              <a:spcBef>
                <a:spcPts val="0"/>
              </a:spcBef>
              <a:spcAft>
                <a:spcPts val="900"/>
              </a:spcAft>
              <a:buSzPct val="80000"/>
              <a:buFont typeface="Courier New" pitchFamily="49" charset="0"/>
              <a:buChar char="o"/>
              <a:defRPr lang="de-DE" sz="1800" dirty="0" smtClean="0">
                <a:solidFill>
                  <a:srgbClr val="000000"/>
                </a:solidFill>
                <a:latin typeface="Roboto" pitchFamily="2" charset="0"/>
                <a:ea typeface="Roboto" pitchFamily="2" charset="0"/>
                <a:cs typeface="Arial" pitchFamily="34" charset="0"/>
              </a:defRPr>
            </a:lvl2pPr>
            <a:lvl3pPr marL="712788" indent="-173038" algn="l" rtl="0" fontAlgn="base">
              <a:spcBef>
                <a:spcPts val="0"/>
              </a:spcBef>
              <a:spcAft>
                <a:spcPts val="900"/>
              </a:spcAft>
              <a:buSzPct val="80000"/>
              <a:buFont typeface="Symbol" pitchFamily="18" charset="2"/>
              <a:buChar char="-"/>
              <a:tabLst>
                <a:tab pos="712788" algn="l"/>
              </a:tabLst>
              <a:defRPr lang="de-DE" sz="1600" dirty="0" smtClean="0">
                <a:solidFill>
                  <a:srgbClr val="000000"/>
                </a:solidFill>
                <a:latin typeface="Roboto" pitchFamily="2" charset="0"/>
                <a:ea typeface="Roboto" pitchFamily="2" charset="0"/>
                <a:cs typeface="Arial" pitchFamily="34" charset="0"/>
              </a:defRPr>
            </a:lvl3pPr>
          </a:lstStyle>
          <a:p>
            <a:r>
              <a:rPr lang="de-DE" dirty="0" smtClean="0"/>
              <a:t>Erste Gliederungsebene</a:t>
            </a:r>
          </a:p>
          <a:p>
            <a:pPr lvl="1"/>
            <a:r>
              <a:rPr lang="de-DE" dirty="0" smtClean="0"/>
              <a:t>Zweite Gliederungsebene</a:t>
            </a:r>
          </a:p>
          <a:p>
            <a:pPr lvl="2"/>
            <a:r>
              <a:rPr lang="de-DE" dirty="0" smtClean="0"/>
              <a:t>Dritte Gliederungsebene</a:t>
            </a:r>
          </a:p>
        </p:txBody>
      </p:sp>
      <p:pic>
        <p:nvPicPr>
          <p:cNvPr id="10" name="Grafik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83466" y="5992430"/>
            <a:ext cx="609074" cy="827927"/>
          </a:xfrm>
          <a:prstGeom prst="rect">
            <a:avLst/>
          </a:prstGeom>
        </p:spPr>
      </p:pic>
      <p:sp>
        <p:nvSpPr>
          <p:cNvPr id="13" name="Textfeld 12"/>
          <p:cNvSpPr txBox="1"/>
          <p:nvPr userDrawn="1"/>
        </p:nvSpPr>
        <p:spPr>
          <a:xfrm>
            <a:off x="7465428" y="6327547"/>
            <a:ext cx="629736" cy="307777"/>
          </a:xfrm>
          <a:prstGeom prst="rect">
            <a:avLst/>
          </a:prstGeom>
          <a:noFill/>
        </p:spPr>
        <p:txBody>
          <a:bodyPr wrap="square" rtlCol="0">
            <a:spAutoFit/>
          </a:bodyPr>
          <a:lstStyle/>
          <a:p>
            <a:pPr algn="ctr"/>
            <a:fld id="{99502540-B571-4789-982C-6D560812612E}" type="slidenum">
              <a:rPr lang="de-DE" sz="1400" smtClean="0">
                <a:solidFill>
                  <a:schemeClr val="bg1"/>
                </a:solidFill>
                <a:latin typeface="Roboto" pitchFamily="2" charset="0"/>
                <a:ea typeface="Roboto" pitchFamily="2" charset="0"/>
              </a:rPr>
              <a:pPr algn="ctr"/>
              <a:t>‹Nr.›</a:t>
            </a:fld>
            <a:endParaRPr lang="de-DE" sz="1400" dirty="0">
              <a:solidFill>
                <a:schemeClr val="bg1"/>
              </a:solidFill>
              <a:latin typeface="Roboto" pitchFamily="2" charset="0"/>
              <a:ea typeface="Roboto" pitchFamily="2" charset="0"/>
            </a:endParaRPr>
          </a:p>
        </p:txBody>
      </p:sp>
      <p:pic>
        <p:nvPicPr>
          <p:cNvPr id="14" name="Grafik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1"/>
            <a:ext cx="9144000" cy="252184"/>
          </a:xfrm>
          <a:prstGeom prst="rect">
            <a:avLst/>
          </a:prstGeom>
        </p:spPr>
      </p:pic>
      <p:sp>
        <p:nvSpPr>
          <p:cNvPr id="16" name="Rechteck 15"/>
          <p:cNvSpPr/>
          <p:nvPr userDrawn="1"/>
        </p:nvSpPr>
        <p:spPr>
          <a:xfrm>
            <a:off x="355110" y="0"/>
            <a:ext cx="257453" cy="2543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Spalten mit Überschriften, gegliedert">
    <p:spTree>
      <p:nvGrpSpPr>
        <p:cNvPr id="1" name=""/>
        <p:cNvGrpSpPr/>
        <p:nvPr/>
      </p:nvGrpSpPr>
      <p:grpSpPr>
        <a:xfrm>
          <a:off x="0" y="0"/>
          <a:ext cx="0" cy="0"/>
          <a:chOff x="0" y="0"/>
          <a:chExt cx="0" cy="0"/>
        </a:xfrm>
      </p:grpSpPr>
      <p:pic>
        <p:nvPicPr>
          <p:cNvPr id="18" name="Grafik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5343"/>
            <a:ext cx="9144000" cy="252184"/>
          </a:xfrm>
          <a:prstGeom prst="rect">
            <a:avLst/>
          </a:prstGeom>
        </p:spPr>
      </p:pic>
      <p:sp>
        <p:nvSpPr>
          <p:cNvPr id="15" name="Rechteck 14"/>
          <p:cNvSpPr/>
          <p:nvPr userDrawn="1"/>
        </p:nvSpPr>
        <p:spPr>
          <a:xfrm>
            <a:off x="8222125" y="5904677"/>
            <a:ext cx="731756" cy="953323"/>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hasCustomPrompt="1"/>
          </p:nvPr>
        </p:nvSpPr>
        <p:spPr>
          <a:xfrm>
            <a:off x="714348" y="428604"/>
            <a:ext cx="8001056" cy="768371"/>
          </a:xfrm>
          <a:prstGeom prst="rect">
            <a:avLst/>
          </a:prstGeom>
        </p:spPr>
        <p:txBody>
          <a:bodyPr anchor="b"/>
          <a:lstStyle>
            <a:lvl1pPr algn="l">
              <a:defRPr sz="2400" b="1" baseline="0">
                <a:solidFill>
                  <a:srgbClr val="000000"/>
                </a:solidFill>
                <a:latin typeface="Roboto" pitchFamily="2" charset="0"/>
                <a:ea typeface="Roboto" pitchFamily="2" charset="0"/>
                <a:cs typeface="Arial" pitchFamily="34" charset="0"/>
              </a:defRPr>
            </a:lvl1pPr>
          </a:lstStyle>
          <a:p>
            <a:r>
              <a:rPr lang="de-DE" dirty="0" smtClean="0"/>
              <a:t>Spalten mit Überschriften, gegliedert</a:t>
            </a:r>
            <a:endParaRPr lang="de-DE" dirty="0"/>
          </a:p>
        </p:txBody>
      </p:sp>
      <p:sp>
        <p:nvSpPr>
          <p:cNvPr id="3075" name="Rectangle 3"/>
          <p:cNvSpPr>
            <a:spLocks noGrp="1" noChangeArrowheads="1"/>
          </p:cNvSpPr>
          <p:nvPr>
            <p:ph type="subTitle" idx="1" hasCustomPrompt="1"/>
          </p:nvPr>
        </p:nvSpPr>
        <p:spPr>
          <a:xfrm>
            <a:off x="725514" y="2571744"/>
            <a:ext cx="3960000" cy="3521081"/>
          </a:xfrm>
          <a:prstGeom prst="rect">
            <a:avLst/>
          </a:prstGeom>
        </p:spPr>
        <p:txBody>
          <a:bodyPr/>
          <a:lstStyle>
            <a:lvl1pPr marL="266700" marR="0" indent="-266700" algn="l" defTabSz="914400" rtl="0" eaLnBrk="1" fontAlgn="base" latinLnBrk="0" hangingPunct="1">
              <a:lnSpc>
                <a:spcPct val="100000"/>
              </a:lnSpc>
              <a:spcBef>
                <a:spcPts val="0"/>
              </a:spcBef>
              <a:spcAft>
                <a:spcPts val="900"/>
              </a:spcAft>
              <a:buClrTx/>
              <a:buSzPct val="80000"/>
              <a:buFont typeface="Arial" pitchFamily="34" charset="0"/>
              <a:buChar char="●"/>
              <a:tabLst>
                <a:tab pos="266700" algn="l"/>
              </a:tabLst>
              <a:defRPr sz="2000" baseline="0">
                <a:solidFill>
                  <a:srgbClr val="000000"/>
                </a:solidFill>
                <a:latin typeface="Roboto" pitchFamily="2" charset="0"/>
                <a:ea typeface="Roboto" pitchFamily="2" charset="0"/>
                <a:cs typeface="Arial" pitchFamily="34" charset="0"/>
              </a:defRPr>
            </a:lvl1pPr>
            <a:lvl2pPr marL="533400" lvl="1" indent="-266700" algn="l">
              <a:spcBef>
                <a:spcPts val="0"/>
              </a:spcBef>
              <a:spcAft>
                <a:spcPts val="900"/>
              </a:spcAft>
              <a:buSzPct val="80000"/>
              <a:buFont typeface="Courier New" pitchFamily="49" charset="0"/>
              <a:buChar char="o"/>
              <a:defRPr sz="1800">
                <a:solidFill>
                  <a:srgbClr val="000000"/>
                </a:solidFill>
                <a:latin typeface="Roboto" pitchFamily="2" charset="0"/>
                <a:ea typeface="Roboto" pitchFamily="2" charset="0"/>
                <a:cs typeface="Arial" pitchFamily="34" charset="0"/>
              </a:defRPr>
            </a:lvl2pPr>
            <a:lvl3pPr marL="812800" lvl="2" indent="-279400" algn="l">
              <a:spcBef>
                <a:spcPts val="0"/>
              </a:spcBef>
              <a:spcAft>
                <a:spcPts val="900"/>
              </a:spcAft>
              <a:buClrTx/>
              <a:buSzPct val="80000"/>
              <a:buFont typeface="Symbol" pitchFamily="18" charset="2"/>
              <a:buChar char="-"/>
              <a:defRPr sz="1600">
                <a:solidFill>
                  <a:srgbClr val="000000"/>
                </a:solidFill>
                <a:latin typeface="Roboto" pitchFamily="2" charset="0"/>
                <a:ea typeface="Roboto" pitchFamily="2" charset="0"/>
                <a:cs typeface="Arial" pitchFamily="34" charset="0"/>
              </a:defRPr>
            </a:lvl3pPr>
            <a:lvl4pPr marL="1371600" lvl="3" indent="0" algn="ctr">
              <a:buFont typeface="Wingdings" pitchFamily="2" charset="2"/>
              <a:buChar char=""/>
              <a:defRPr sz="1800"/>
            </a:lvl4pPr>
            <a:lvl5pPr marL="1828800" lvl="4" indent="0" algn="ctr">
              <a:buFont typeface="Wingdings" pitchFamily="2" charset="2"/>
              <a:buChar char=""/>
              <a:defRPr sz="1800"/>
            </a:lvl5pPr>
          </a:lstStyle>
          <a:p>
            <a:r>
              <a:rPr lang="de-DE" dirty="0" smtClean="0"/>
              <a:t>Erste Gliederungsebene</a:t>
            </a:r>
          </a:p>
          <a:p>
            <a:pPr lvl="1"/>
            <a:r>
              <a:rPr lang="de-DE" dirty="0" smtClean="0"/>
              <a:t>Zweite Gliederungsebene</a:t>
            </a:r>
          </a:p>
          <a:p>
            <a:pPr lvl="2"/>
            <a:r>
              <a:rPr lang="de-DE" dirty="0" smtClean="0"/>
              <a:t>Dritte Gliederungsebene</a:t>
            </a:r>
          </a:p>
          <a:p>
            <a:pPr lvl="1"/>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p:txBody>
      </p:sp>
      <p:sp>
        <p:nvSpPr>
          <p:cNvPr id="11" name="Textplatzhalter 10"/>
          <p:cNvSpPr>
            <a:spLocks noGrp="1"/>
          </p:cNvSpPr>
          <p:nvPr>
            <p:ph type="body" sz="quarter" idx="10"/>
          </p:nvPr>
        </p:nvSpPr>
        <p:spPr>
          <a:xfrm>
            <a:off x="714348" y="1214422"/>
            <a:ext cx="8001056" cy="428625"/>
          </a:xfrm>
          <a:prstGeom prst="rect">
            <a:avLst/>
          </a:prstGeom>
        </p:spPr>
        <p:txBody>
          <a:bodyPr/>
          <a:lstStyle>
            <a:lvl1pPr marL="0" indent="9525" algn="l">
              <a:buNone/>
              <a:defRPr lang="de-DE" sz="2000" b="1" kern="1200" dirty="0" smtClean="0">
                <a:solidFill>
                  <a:schemeClr val="accent3"/>
                </a:solidFill>
                <a:latin typeface="Roboto" pitchFamily="2" charset="0"/>
                <a:ea typeface="Roboto" pitchFamily="2" charset="0"/>
                <a:cs typeface="Arial" pitchFamily="34" charset="0"/>
              </a:defRPr>
            </a:lvl1pPr>
            <a:lvl2pPr marL="0" indent="0">
              <a:buNone/>
              <a:defRPr/>
            </a:lvl2pPr>
          </a:lstStyle>
          <a:p>
            <a:pPr marL="0" lvl="0" indent="0" algn="l" defTabSz="914400" rtl="0" eaLnBrk="1" latinLnBrk="0" hangingPunct="1">
              <a:spcBef>
                <a:spcPct val="20000"/>
              </a:spcBef>
              <a:buFont typeface="Arial" pitchFamily="34" charset="0"/>
              <a:buNone/>
            </a:pPr>
            <a:r>
              <a:rPr lang="de-DE" smtClean="0"/>
              <a:t>Formatvorlagen des Textmasters bearbeiten</a:t>
            </a:r>
          </a:p>
        </p:txBody>
      </p:sp>
      <p:sp>
        <p:nvSpPr>
          <p:cNvPr id="7" name="Textplatzhalter 6"/>
          <p:cNvSpPr>
            <a:spLocks noGrp="1"/>
          </p:cNvSpPr>
          <p:nvPr>
            <p:ph type="body" sz="quarter" idx="11" hasCustomPrompt="1"/>
          </p:nvPr>
        </p:nvSpPr>
        <p:spPr>
          <a:xfrm>
            <a:off x="4786314" y="2571743"/>
            <a:ext cx="3960000" cy="3520800"/>
          </a:xfrm>
          <a:prstGeom prst="rect">
            <a:avLst/>
          </a:prstGeom>
        </p:spPr>
        <p:txBody>
          <a:bodyPr/>
          <a:lstStyle>
            <a:lvl1pPr marL="266700" marR="0" indent="-266700" algn="l" defTabSz="914400" rtl="0" eaLnBrk="1" fontAlgn="base" latinLnBrk="0" hangingPunct="1">
              <a:lnSpc>
                <a:spcPct val="100000"/>
              </a:lnSpc>
              <a:spcBef>
                <a:spcPts val="0"/>
              </a:spcBef>
              <a:spcAft>
                <a:spcPts val="900"/>
              </a:spcAft>
              <a:buClrTx/>
              <a:buSzPct val="80000"/>
              <a:buFont typeface="Arial" pitchFamily="34" charset="0"/>
              <a:buChar char="●"/>
              <a:tabLst>
                <a:tab pos="266700" algn="l"/>
              </a:tabLst>
              <a:defRPr lang="de-DE" sz="2000" kern="1200" dirty="0" smtClean="0">
                <a:solidFill>
                  <a:srgbClr val="000000"/>
                </a:solidFill>
                <a:latin typeface="Roboto" pitchFamily="2" charset="0"/>
                <a:ea typeface="Roboto" pitchFamily="2" charset="0"/>
                <a:cs typeface="Arial" pitchFamily="34" charset="0"/>
              </a:defRPr>
            </a:lvl1pPr>
            <a:lvl2pPr marL="533400" indent="-177800" algn="l" defTabSz="914400" rtl="0" eaLnBrk="1" fontAlgn="base" latinLnBrk="0" hangingPunct="1">
              <a:spcBef>
                <a:spcPts val="0"/>
              </a:spcBef>
              <a:spcAft>
                <a:spcPts val="900"/>
              </a:spcAft>
              <a:buSzPct val="80000"/>
              <a:buFont typeface="Arial" pitchFamily="34" charset="0"/>
              <a:buNone/>
              <a:defRPr lang="de-DE" sz="1800" kern="1200" dirty="0" smtClean="0">
                <a:solidFill>
                  <a:srgbClr val="000000"/>
                </a:solidFill>
                <a:latin typeface="Roboto" pitchFamily="2" charset="0"/>
                <a:ea typeface="Roboto" pitchFamily="2" charset="0"/>
                <a:cs typeface="Arial" pitchFamily="34" charset="0"/>
              </a:defRPr>
            </a:lvl2pPr>
            <a:lvl3pPr algn="l" defTabSz="914400" rtl="0" eaLnBrk="1" fontAlgn="base" latinLnBrk="0" hangingPunct="1">
              <a:spcBef>
                <a:spcPts val="0"/>
              </a:spcBef>
              <a:spcAft>
                <a:spcPts val="900"/>
              </a:spcAft>
              <a:buSzPct val="80000"/>
              <a:buFont typeface="Arial" pitchFamily="34" charset="0"/>
              <a:buChar char="•"/>
              <a:defRPr lang="de-DE" sz="1600" kern="1200" dirty="0" smtClean="0">
                <a:solidFill>
                  <a:srgbClr val="000000"/>
                </a:solidFill>
                <a:latin typeface="Roboto" pitchFamily="2" charset="0"/>
                <a:ea typeface="Roboto" pitchFamily="2" charset="0"/>
                <a:cs typeface="Arial" pitchFamily="34" charset="0"/>
              </a:defRPr>
            </a:lvl3pPr>
          </a:lstStyle>
          <a:p>
            <a:r>
              <a:rPr lang="de-DE" dirty="0" smtClean="0"/>
              <a:t>Erste Gliederungsebene</a:t>
            </a:r>
          </a:p>
          <a:p>
            <a:pPr marL="533400" lvl="1" indent="-266700" algn="l" defTabSz="914400" rtl="0" eaLnBrk="1" latinLnBrk="0" hangingPunct="1">
              <a:spcBef>
                <a:spcPts val="0"/>
              </a:spcBef>
              <a:spcAft>
                <a:spcPts val="900"/>
              </a:spcAft>
              <a:buFont typeface="Courier New" pitchFamily="49" charset="0"/>
              <a:buChar char="o"/>
            </a:pPr>
            <a:r>
              <a:rPr lang="de-DE" dirty="0" smtClean="0"/>
              <a:t>Zweite Gliederungsebene</a:t>
            </a:r>
          </a:p>
          <a:p>
            <a:pPr marL="812800" lvl="2" indent="-279400" algn="l" defTabSz="914400" rtl="0" eaLnBrk="1" latinLnBrk="0" hangingPunct="1">
              <a:spcBef>
                <a:spcPts val="0"/>
              </a:spcBef>
              <a:spcAft>
                <a:spcPts val="900"/>
              </a:spcAft>
              <a:buClrTx/>
              <a:buFont typeface="Symbol" pitchFamily="18" charset="2"/>
              <a:buChar char="-"/>
            </a:pPr>
            <a:r>
              <a:rPr lang="de-DE" dirty="0" smtClean="0"/>
              <a:t>Dritte Gliederungsebene</a:t>
            </a:r>
          </a:p>
        </p:txBody>
      </p:sp>
      <p:sp>
        <p:nvSpPr>
          <p:cNvPr id="9" name="Textplatzhalter 8"/>
          <p:cNvSpPr>
            <a:spLocks noGrp="1"/>
          </p:cNvSpPr>
          <p:nvPr>
            <p:ph type="body" sz="quarter" idx="12" hasCustomPrompt="1"/>
          </p:nvPr>
        </p:nvSpPr>
        <p:spPr>
          <a:xfrm>
            <a:off x="714348" y="1857364"/>
            <a:ext cx="3960000" cy="576000"/>
          </a:xfrm>
          <a:prstGeom prst="rect">
            <a:avLst/>
          </a:prstGeom>
        </p:spPr>
        <p:txBody>
          <a:bodyPr anchor="b" anchorCtr="0">
            <a:normAutofit/>
          </a:bodyPr>
          <a:lstStyle>
            <a:lvl1pPr marL="0" indent="0">
              <a:buNone/>
              <a:defRPr sz="2000" b="1">
                <a:solidFill>
                  <a:srgbClr val="000000"/>
                </a:solidFill>
                <a:latin typeface="Roboto" pitchFamily="2" charset="0"/>
                <a:ea typeface="Roboto" pitchFamily="2" charset="0"/>
                <a:cs typeface="Arial" pitchFamily="34" charset="0"/>
              </a:defRPr>
            </a:lvl1pPr>
            <a:lvl5pPr algn="l">
              <a:buNone/>
              <a:defRPr/>
            </a:lvl5pPr>
          </a:lstStyle>
          <a:p>
            <a:pPr lvl="0"/>
            <a:r>
              <a:rPr lang="de-DE" dirty="0" smtClean="0"/>
              <a:t>Spalte 1 Überschrift</a:t>
            </a:r>
            <a:endParaRPr lang="de-DE" dirty="0"/>
          </a:p>
        </p:txBody>
      </p:sp>
      <p:sp>
        <p:nvSpPr>
          <p:cNvPr id="13" name="Textplatzhalter 12"/>
          <p:cNvSpPr>
            <a:spLocks noGrp="1"/>
          </p:cNvSpPr>
          <p:nvPr>
            <p:ph type="body" sz="quarter" idx="13" hasCustomPrompt="1"/>
          </p:nvPr>
        </p:nvSpPr>
        <p:spPr>
          <a:xfrm>
            <a:off x="4787900" y="1844825"/>
            <a:ext cx="3960813" cy="576114"/>
          </a:xfrm>
          <a:prstGeom prst="rect">
            <a:avLst/>
          </a:prstGeom>
        </p:spPr>
        <p:txBody>
          <a:bodyPr anchor="b"/>
          <a:lstStyle>
            <a:lvl1pPr>
              <a:buFont typeface="Arial" pitchFamily="34" charset="0"/>
              <a:buNone/>
              <a:defRPr sz="2000" b="1">
                <a:solidFill>
                  <a:srgbClr val="000000"/>
                </a:solidFill>
                <a:latin typeface="Arial" pitchFamily="34" charset="0"/>
                <a:cs typeface="Arial" pitchFamily="34" charset="0"/>
              </a:defRPr>
            </a:lvl1pPr>
            <a:lvl2pPr>
              <a:buNone/>
              <a:defRPr sz="2200">
                <a:latin typeface="Arial" pitchFamily="34" charset="0"/>
                <a:cs typeface="Arial" pitchFamily="34" charset="0"/>
              </a:defRPr>
            </a:lvl2pPr>
            <a:lvl3pPr>
              <a:buNone/>
              <a:defRPr sz="2200">
                <a:latin typeface="Arial" pitchFamily="34" charset="0"/>
                <a:cs typeface="Arial" pitchFamily="34" charset="0"/>
              </a:defRPr>
            </a:lvl3pPr>
            <a:lvl4pPr>
              <a:buNone/>
              <a:defRPr sz="2200">
                <a:latin typeface="Arial" pitchFamily="34" charset="0"/>
                <a:cs typeface="Arial" pitchFamily="34" charset="0"/>
              </a:defRPr>
            </a:lvl4pPr>
            <a:lvl5pPr>
              <a:buNone/>
              <a:defRPr sz="2200">
                <a:latin typeface="Arial" pitchFamily="34" charset="0"/>
                <a:cs typeface="Arial" pitchFamily="34" charset="0"/>
              </a:defRPr>
            </a:lvl5pPr>
          </a:lstStyle>
          <a:p>
            <a:pPr lvl="0"/>
            <a:r>
              <a:rPr lang="de-DE" dirty="0" smtClean="0"/>
              <a:t>Spalte 2 Überschrift</a:t>
            </a:r>
            <a:endParaRPr lang="de-DE" dirty="0"/>
          </a:p>
        </p:txBody>
      </p:sp>
      <p:pic>
        <p:nvPicPr>
          <p:cNvPr id="14" name="Grafik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83466" y="5992430"/>
            <a:ext cx="609074" cy="827927"/>
          </a:xfrm>
          <a:prstGeom prst="rect">
            <a:avLst/>
          </a:prstGeom>
        </p:spPr>
      </p:pic>
      <p:sp>
        <p:nvSpPr>
          <p:cNvPr id="16" name="Textfeld 15"/>
          <p:cNvSpPr txBox="1"/>
          <p:nvPr userDrawn="1"/>
        </p:nvSpPr>
        <p:spPr>
          <a:xfrm>
            <a:off x="7465428" y="6327547"/>
            <a:ext cx="629736" cy="307777"/>
          </a:xfrm>
          <a:prstGeom prst="rect">
            <a:avLst/>
          </a:prstGeom>
          <a:noFill/>
        </p:spPr>
        <p:txBody>
          <a:bodyPr wrap="square" rtlCol="0">
            <a:spAutoFit/>
          </a:bodyPr>
          <a:lstStyle/>
          <a:p>
            <a:pPr algn="ctr"/>
            <a:fld id="{99502540-B571-4789-982C-6D560812612E}" type="slidenum">
              <a:rPr lang="de-DE" sz="1400" smtClean="0">
                <a:solidFill>
                  <a:schemeClr val="bg1"/>
                </a:solidFill>
                <a:latin typeface="Roboto" pitchFamily="2" charset="0"/>
                <a:ea typeface="Roboto" pitchFamily="2" charset="0"/>
              </a:rPr>
              <a:pPr algn="ctr"/>
              <a:t>‹Nr.›</a:t>
            </a:fld>
            <a:endParaRPr lang="de-DE" sz="1400" dirty="0">
              <a:solidFill>
                <a:schemeClr val="bg1"/>
              </a:solidFill>
              <a:latin typeface="Roboto" pitchFamily="2" charset="0"/>
              <a:ea typeface="Roboto" pitchFamily="2" charset="0"/>
            </a:endParaRPr>
          </a:p>
        </p:txBody>
      </p:sp>
      <p:pic>
        <p:nvPicPr>
          <p:cNvPr id="17" name="Grafik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1"/>
            <a:ext cx="9144000" cy="252184"/>
          </a:xfrm>
          <a:prstGeom prst="rect">
            <a:avLst/>
          </a:prstGeom>
        </p:spPr>
      </p:pic>
      <p:sp>
        <p:nvSpPr>
          <p:cNvPr id="19" name="Rechteck 18"/>
          <p:cNvSpPr/>
          <p:nvPr userDrawn="1"/>
        </p:nvSpPr>
        <p:spPr>
          <a:xfrm>
            <a:off x="355110" y="0"/>
            <a:ext cx="257453" cy="2543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Spalten, nummeriert">
    <p:spTree>
      <p:nvGrpSpPr>
        <p:cNvPr id="1" name=""/>
        <p:cNvGrpSpPr/>
        <p:nvPr/>
      </p:nvGrpSpPr>
      <p:grpSpPr>
        <a:xfrm>
          <a:off x="0" y="0"/>
          <a:ext cx="0" cy="0"/>
          <a:chOff x="0" y="0"/>
          <a:chExt cx="0" cy="0"/>
        </a:xfrm>
      </p:grpSpPr>
      <p:pic>
        <p:nvPicPr>
          <p:cNvPr id="15" name="Grafik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5343"/>
            <a:ext cx="9144000" cy="252184"/>
          </a:xfrm>
          <a:prstGeom prst="rect">
            <a:avLst/>
          </a:prstGeom>
        </p:spPr>
      </p:pic>
      <p:sp>
        <p:nvSpPr>
          <p:cNvPr id="12" name="Rechteck 11"/>
          <p:cNvSpPr/>
          <p:nvPr userDrawn="1"/>
        </p:nvSpPr>
        <p:spPr>
          <a:xfrm>
            <a:off x="8222125" y="5904677"/>
            <a:ext cx="731756" cy="953323"/>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hasCustomPrompt="1"/>
          </p:nvPr>
        </p:nvSpPr>
        <p:spPr>
          <a:xfrm>
            <a:off x="714348" y="285728"/>
            <a:ext cx="8001056" cy="911247"/>
          </a:xfrm>
          <a:prstGeom prst="rect">
            <a:avLst/>
          </a:prstGeom>
        </p:spPr>
        <p:txBody>
          <a:bodyPr anchor="b" anchorCtr="0">
            <a:noAutofit/>
          </a:bodyPr>
          <a:lstStyle>
            <a:lvl1pPr algn="l">
              <a:defRPr sz="2400" b="1" baseline="0">
                <a:solidFill>
                  <a:srgbClr val="000000"/>
                </a:solidFill>
                <a:latin typeface="Roboto" pitchFamily="2" charset="0"/>
                <a:ea typeface="Roboto" pitchFamily="2" charset="0"/>
                <a:cs typeface="Arial" pitchFamily="34" charset="0"/>
              </a:defRPr>
            </a:lvl1pPr>
          </a:lstStyle>
          <a:p>
            <a:r>
              <a:rPr lang="de-DE" dirty="0" smtClean="0"/>
              <a:t>Spalten, nummeriert</a:t>
            </a:r>
            <a:endParaRPr lang="de-DE" dirty="0"/>
          </a:p>
        </p:txBody>
      </p:sp>
      <p:sp>
        <p:nvSpPr>
          <p:cNvPr id="3075" name="Rectangle 3"/>
          <p:cNvSpPr>
            <a:spLocks noGrp="1" noChangeArrowheads="1"/>
          </p:cNvSpPr>
          <p:nvPr>
            <p:ph type="subTitle" idx="1" hasCustomPrompt="1"/>
          </p:nvPr>
        </p:nvSpPr>
        <p:spPr>
          <a:xfrm>
            <a:off x="725514" y="1785926"/>
            <a:ext cx="3960000" cy="4306899"/>
          </a:xfrm>
          <a:prstGeom prst="rect">
            <a:avLst/>
          </a:prstGeom>
        </p:spPr>
        <p:txBody>
          <a:bodyPr/>
          <a:lstStyle>
            <a:lvl1pPr marL="265113" marR="0" indent="-265113" algn="l" defTabSz="914400" rtl="0" eaLnBrk="1" fontAlgn="base" latinLnBrk="0" hangingPunct="1">
              <a:lnSpc>
                <a:spcPct val="100000"/>
              </a:lnSpc>
              <a:spcBef>
                <a:spcPts val="0"/>
              </a:spcBef>
              <a:spcAft>
                <a:spcPts val="900"/>
              </a:spcAft>
              <a:buClrTx/>
              <a:buSzTx/>
              <a:buFont typeface="+mj-lt"/>
              <a:buAutoNum type="arabicPeriod"/>
              <a:tabLst>
                <a:tab pos="265113" algn="l"/>
              </a:tabLst>
              <a:defRPr lang="de-DE" sz="2000" kern="1200" dirty="0" smtClean="0">
                <a:solidFill>
                  <a:srgbClr val="000000"/>
                </a:solidFill>
                <a:latin typeface="Roboto" pitchFamily="2" charset="0"/>
                <a:ea typeface="Roboto" pitchFamily="2" charset="0"/>
                <a:cs typeface="Arial" pitchFamily="34" charset="0"/>
              </a:defRPr>
            </a:lvl1pPr>
            <a:lvl2pPr marL="630238" lvl="1" indent="-365125" algn="l" defTabSz="914400" rtl="0" eaLnBrk="1" fontAlgn="base" latinLnBrk="0" hangingPunct="1">
              <a:spcBef>
                <a:spcPts val="0"/>
              </a:spcBef>
              <a:spcAft>
                <a:spcPts val="900"/>
              </a:spcAft>
              <a:buFont typeface="+mj-lt"/>
              <a:buAutoNum type="alphaLcParenR"/>
              <a:defRPr lang="de-DE" sz="1800" kern="1200" dirty="0" smtClean="0">
                <a:solidFill>
                  <a:srgbClr val="000000"/>
                </a:solidFill>
                <a:latin typeface="Roboto" pitchFamily="2" charset="0"/>
                <a:ea typeface="Roboto" pitchFamily="2" charset="0"/>
                <a:cs typeface="Arial" pitchFamily="34" charset="0"/>
              </a:defRPr>
            </a:lvl2pPr>
            <a:lvl3pPr marL="804863" lvl="2" indent="-174625" algn="l" defTabSz="914400" rtl="0" eaLnBrk="1" fontAlgn="base" latinLnBrk="0" hangingPunct="1">
              <a:spcBef>
                <a:spcPts val="0"/>
              </a:spcBef>
              <a:spcAft>
                <a:spcPts val="900"/>
              </a:spcAft>
              <a:buClrTx/>
              <a:buSzPct val="80000"/>
              <a:buFont typeface="Symbol" pitchFamily="18" charset="2"/>
              <a:buChar char="-"/>
              <a:defRPr lang="de-DE" sz="1600" kern="1200" dirty="0" smtClean="0">
                <a:solidFill>
                  <a:srgbClr val="000000"/>
                </a:solidFill>
                <a:latin typeface="Roboto" pitchFamily="2" charset="0"/>
                <a:ea typeface="Roboto" pitchFamily="2" charset="0"/>
                <a:cs typeface="Arial" pitchFamily="34" charset="0"/>
              </a:defRPr>
            </a:lvl3pPr>
            <a:lvl4pPr marL="1371600" lvl="3" indent="0" algn="ctr">
              <a:buFont typeface="Wingdings" pitchFamily="2" charset="2"/>
              <a:buChar char=""/>
              <a:defRPr sz="1800"/>
            </a:lvl4pPr>
            <a:lvl5pPr marL="1828800" lvl="4" indent="0" algn="ctr">
              <a:buFont typeface="Wingdings" pitchFamily="2" charset="2"/>
              <a:buChar char=""/>
              <a:defRPr sz="1800"/>
            </a:lvl5pPr>
          </a:lstStyle>
          <a:p>
            <a:r>
              <a:rPr lang="de-DE" dirty="0" smtClean="0"/>
              <a:t>Erste Gliederungsebene</a:t>
            </a:r>
          </a:p>
          <a:p>
            <a:pPr lvl="1"/>
            <a:r>
              <a:rPr lang="de-DE" dirty="0" smtClean="0"/>
              <a:t>Zweite Gliederungsebene</a:t>
            </a:r>
          </a:p>
          <a:p>
            <a:pPr lvl="2"/>
            <a:r>
              <a:rPr lang="de-DE" dirty="0" smtClean="0"/>
              <a:t>Dritte Gliederungsebene</a:t>
            </a:r>
          </a:p>
          <a:p>
            <a:pPr lvl="1"/>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p:txBody>
      </p:sp>
      <p:sp>
        <p:nvSpPr>
          <p:cNvPr id="11" name="Textplatzhalter 10"/>
          <p:cNvSpPr>
            <a:spLocks noGrp="1"/>
          </p:cNvSpPr>
          <p:nvPr>
            <p:ph type="body" sz="quarter" idx="10"/>
          </p:nvPr>
        </p:nvSpPr>
        <p:spPr>
          <a:xfrm>
            <a:off x="714348" y="1214422"/>
            <a:ext cx="8001056" cy="428625"/>
          </a:xfrm>
          <a:prstGeom prst="rect">
            <a:avLst/>
          </a:prstGeom>
        </p:spPr>
        <p:txBody>
          <a:bodyPr/>
          <a:lstStyle>
            <a:lvl1pPr marL="0" indent="0">
              <a:buNone/>
              <a:defRPr sz="2000" b="1">
                <a:solidFill>
                  <a:schemeClr val="accent3"/>
                </a:solidFill>
                <a:latin typeface="Roboto" pitchFamily="2" charset="0"/>
                <a:ea typeface="Roboto" pitchFamily="2" charset="0"/>
                <a:cs typeface="Arial" pitchFamily="34" charset="0"/>
              </a:defRPr>
            </a:lvl1pPr>
            <a:lvl2pPr>
              <a:defRPr/>
            </a:lvl2pPr>
          </a:lstStyle>
          <a:p>
            <a:pPr lvl="0"/>
            <a:r>
              <a:rPr lang="de-DE" smtClean="0"/>
              <a:t>Formatvorlagen des Textmasters bearbeiten</a:t>
            </a:r>
          </a:p>
        </p:txBody>
      </p:sp>
      <p:sp>
        <p:nvSpPr>
          <p:cNvPr id="7" name="Textplatzhalter 6"/>
          <p:cNvSpPr>
            <a:spLocks noGrp="1"/>
          </p:cNvSpPr>
          <p:nvPr>
            <p:ph type="body" sz="quarter" idx="11" hasCustomPrompt="1"/>
          </p:nvPr>
        </p:nvSpPr>
        <p:spPr>
          <a:xfrm>
            <a:off x="4786311" y="1785926"/>
            <a:ext cx="3960000" cy="4286279"/>
          </a:xfrm>
          <a:prstGeom prst="rect">
            <a:avLst/>
          </a:prstGeom>
        </p:spPr>
        <p:txBody>
          <a:bodyPr/>
          <a:lstStyle>
            <a:lvl1pPr marL="265113" marR="0" indent="-265113" algn="l" defTabSz="914400" rtl="0" eaLnBrk="1" fontAlgn="base" latinLnBrk="0" hangingPunct="1">
              <a:lnSpc>
                <a:spcPct val="100000"/>
              </a:lnSpc>
              <a:spcBef>
                <a:spcPts val="0"/>
              </a:spcBef>
              <a:spcAft>
                <a:spcPts val="900"/>
              </a:spcAft>
              <a:buClrTx/>
              <a:buSzTx/>
              <a:buFont typeface="+mj-lt"/>
              <a:buAutoNum type="arabicPeriod"/>
              <a:tabLst/>
              <a:defRPr lang="de-DE" sz="2000" dirty="0" smtClean="0">
                <a:solidFill>
                  <a:srgbClr val="000000"/>
                </a:solidFill>
                <a:latin typeface="Roboto" pitchFamily="2" charset="0"/>
                <a:ea typeface="Roboto" pitchFamily="2" charset="0"/>
                <a:cs typeface="Arial" pitchFamily="34" charset="0"/>
              </a:defRPr>
            </a:lvl1pPr>
            <a:lvl2pPr marL="630238" indent="-365125" algn="l" rtl="0" fontAlgn="base">
              <a:spcBef>
                <a:spcPts val="0"/>
              </a:spcBef>
              <a:spcAft>
                <a:spcPts val="900"/>
              </a:spcAft>
              <a:buFont typeface="+mj-lt"/>
              <a:buAutoNum type="alphaLcParenR"/>
              <a:defRPr lang="de-DE" sz="1800" dirty="0" smtClean="0">
                <a:solidFill>
                  <a:srgbClr val="000000"/>
                </a:solidFill>
                <a:latin typeface="Roboto" pitchFamily="2" charset="0"/>
                <a:ea typeface="Roboto" pitchFamily="2" charset="0"/>
                <a:cs typeface="Arial" pitchFamily="34" charset="0"/>
              </a:defRPr>
            </a:lvl2pPr>
            <a:lvl3pPr marL="804863" indent="-174625" algn="l" rtl="0" fontAlgn="base">
              <a:spcBef>
                <a:spcPts val="0"/>
              </a:spcBef>
              <a:spcAft>
                <a:spcPts val="900"/>
              </a:spcAft>
              <a:buSzPct val="80000"/>
              <a:buFont typeface="Symbol" pitchFamily="18" charset="2"/>
              <a:buChar char="-"/>
              <a:defRPr lang="de-DE" sz="1600" dirty="0" smtClean="0">
                <a:solidFill>
                  <a:srgbClr val="000000"/>
                </a:solidFill>
                <a:latin typeface="Roboto" pitchFamily="2" charset="0"/>
                <a:ea typeface="Roboto" pitchFamily="2" charset="0"/>
                <a:cs typeface="Arial" pitchFamily="34" charset="0"/>
              </a:defRPr>
            </a:lvl3pPr>
          </a:lstStyle>
          <a:p>
            <a:r>
              <a:rPr lang="de-DE" dirty="0" smtClean="0"/>
              <a:t>Erste Gliederungsebene</a:t>
            </a:r>
          </a:p>
          <a:p>
            <a:pPr lvl="1"/>
            <a:r>
              <a:rPr lang="de-DE" dirty="0" smtClean="0"/>
              <a:t>Zweite Gliederungsebene</a:t>
            </a:r>
          </a:p>
          <a:p>
            <a:pPr lvl="2"/>
            <a:r>
              <a:rPr lang="de-DE" dirty="0" smtClean="0"/>
              <a:t>Dritte Gliederungsebene</a:t>
            </a:r>
          </a:p>
        </p:txBody>
      </p:sp>
      <p:pic>
        <p:nvPicPr>
          <p:cNvPr id="10" name="Grafik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83466" y="5992430"/>
            <a:ext cx="609074" cy="827927"/>
          </a:xfrm>
          <a:prstGeom prst="rect">
            <a:avLst/>
          </a:prstGeom>
        </p:spPr>
      </p:pic>
      <p:sp>
        <p:nvSpPr>
          <p:cNvPr id="13" name="Textfeld 12"/>
          <p:cNvSpPr txBox="1"/>
          <p:nvPr userDrawn="1"/>
        </p:nvSpPr>
        <p:spPr>
          <a:xfrm>
            <a:off x="7465428" y="6327547"/>
            <a:ext cx="629736" cy="307777"/>
          </a:xfrm>
          <a:prstGeom prst="rect">
            <a:avLst/>
          </a:prstGeom>
          <a:noFill/>
        </p:spPr>
        <p:txBody>
          <a:bodyPr wrap="square" rtlCol="0">
            <a:spAutoFit/>
          </a:bodyPr>
          <a:lstStyle/>
          <a:p>
            <a:pPr algn="ctr"/>
            <a:fld id="{99502540-B571-4789-982C-6D560812612E}" type="slidenum">
              <a:rPr lang="de-DE" sz="1400" smtClean="0">
                <a:solidFill>
                  <a:schemeClr val="bg1"/>
                </a:solidFill>
                <a:latin typeface="Roboto" pitchFamily="2" charset="0"/>
                <a:ea typeface="Roboto" pitchFamily="2" charset="0"/>
              </a:rPr>
              <a:pPr algn="ctr"/>
              <a:t>‹Nr.›</a:t>
            </a:fld>
            <a:endParaRPr lang="de-DE" sz="1400" dirty="0">
              <a:solidFill>
                <a:schemeClr val="bg1"/>
              </a:solidFill>
              <a:latin typeface="Roboto" pitchFamily="2" charset="0"/>
              <a:ea typeface="Roboto" pitchFamily="2" charset="0"/>
            </a:endParaRPr>
          </a:p>
        </p:txBody>
      </p:sp>
      <p:pic>
        <p:nvPicPr>
          <p:cNvPr id="14" name="Grafik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1"/>
            <a:ext cx="9144000" cy="252184"/>
          </a:xfrm>
          <a:prstGeom prst="rect">
            <a:avLst/>
          </a:prstGeom>
        </p:spPr>
      </p:pic>
      <p:sp>
        <p:nvSpPr>
          <p:cNvPr id="16" name="Rechteck 15"/>
          <p:cNvSpPr/>
          <p:nvPr userDrawn="1"/>
        </p:nvSpPr>
        <p:spPr>
          <a:xfrm>
            <a:off x="355110" y="0"/>
            <a:ext cx="257453" cy="2543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Spalten mit Überschriften, nummeriert">
    <p:spTree>
      <p:nvGrpSpPr>
        <p:cNvPr id="1" name=""/>
        <p:cNvGrpSpPr/>
        <p:nvPr/>
      </p:nvGrpSpPr>
      <p:grpSpPr>
        <a:xfrm>
          <a:off x="0" y="0"/>
          <a:ext cx="0" cy="0"/>
          <a:chOff x="0" y="0"/>
          <a:chExt cx="0" cy="0"/>
        </a:xfrm>
      </p:grpSpPr>
      <p:pic>
        <p:nvPicPr>
          <p:cNvPr id="18" name="Grafik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5343"/>
            <a:ext cx="9144000" cy="252184"/>
          </a:xfrm>
          <a:prstGeom prst="rect">
            <a:avLst/>
          </a:prstGeom>
        </p:spPr>
      </p:pic>
      <p:sp>
        <p:nvSpPr>
          <p:cNvPr id="13" name="Rechteck 12"/>
          <p:cNvSpPr/>
          <p:nvPr userDrawn="1"/>
        </p:nvSpPr>
        <p:spPr>
          <a:xfrm>
            <a:off x="8222125" y="5904677"/>
            <a:ext cx="731756" cy="953323"/>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hasCustomPrompt="1"/>
          </p:nvPr>
        </p:nvSpPr>
        <p:spPr>
          <a:xfrm>
            <a:off x="714348" y="428604"/>
            <a:ext cx="8001056" cy="768371"/>
          </a:xfrm>
          <a:prstGeom prst="rect">
            <a:avLst/>
          </a:prstGeom>
        </p:spPr>
        <p:txBody>
          <a:bodyPr anchor="b"/>
          <a:lstStyle>
            <a:lvl1pPr algn="l">
              <a:defRPr sz="2400" b="1" baseline="0">
                <a:solidFill>
                  <a:srgbClr val="000000"/>
                </a:solidFill>
                <a:latin typeface="Roboto" pitchFamily="2" charset="0"/>
                <a:ea typeface="Roboto" pitchFamily="2" charset="0"/>
                <a:cs typeface="Arial" pitchFamily="34" charset="0"/>
              </a:defRPr>
            </a:lvl1pPr>
          </a:lstStyle>
          <a:p>
            <a:r>
              <a:rPr lang="de-DE" dirty="0" smtClean="0"/>
              <a:t>Spalten mit Überschriften, nummeriert</a:t>
            </a:r>
            <a:endParaRPr lang="de-DE" dirty="0"/>
          </a:p>
        </p:txBody>
      </p:sp>
      <p:sp>
        <p:nvSpPr>
          <p:cNvPr id="3075" name="Rectangle 3"/>
          <p:cNvSpPr>
            <a:spLocks noGrp="1" noChangeArrowheads="1"/>
          </p:cNvSpPr>
          <p:nvPr>
            <p:ph type="subTitle" idx="1" hasCustomPrompt="1"/>
          </p:nvPr>
        </p:nvSpPr>
        <p:spPr>
          <a:xfrm>
            <a:off x="725514" y="2571744"/>
            <a:ext cx="3960000" cy="3521081"/>
          </a:xfrm>
          <a:prstGeom prst="rect">
            <a:avLst/>
          </a:prstGeom>
        </p:spPr>
        <p:txBody>
          <a:bodyPr/>
          <a:lstStyle>
            <a:lvl1pPr marL="265113" marR="0" indent="-265113" algn="l" defTabSz="914400" rtl="0" eaLnBrk="1" fontAlgn="base" latinLnBrk="0" hangingPunct="1">
              <a:lnSpc>
                <a:spcPct val="100000"/>
              </a:lnSpc>
              <a:spcBef>
                <a:spcPts val="0"/>
              </a:spcBef>
              <a:spcAft>
                <a:spcPts val="900"/>
              </a:spcAft>
              <a:buClrTx/>
              <a:buSzPct val="100000"/>
              <a:buFont typeface="+mj-lt"/>
              <a:buAutoNum type="arabicPeriod"/>
              <a:tabLst>
                <a:tab pos="265113" algn="l"/>
              </a:tabLst>
              <a:defRPr sz="2000" baseline="0">
                <a:solidFill>
                  <a:srgbClr val="000000"/>
                </a:solidFill>
                <a:latin typeface="Roboto" pitchFamily="2" charset="0"/>
                <a:ea typeface="Roboto" pitchFamily="2" charset="0"/>
                <a:cs typeface="Arial" pitchFamily="34" charset="0"/>
              </a:defRPr>
            </a:lvl1pPr>
            <a:lvl2pPr marL="630238" lvl="1" indent="-363538" algn="l">
              <a:spcBef>
                <a:spcPts val="0"/>
              </a:spcBef>
              <a:spcAft>
                <a:spcPts val="900"/>
              </a:spcAft>
              <a:buSzPct val="100000"/>
              <a:buFont typeface="+mj-lt"/>
              <a:buAutoNum type="alphaLcParenR"/>
              <a:defRPr sz="1800">
                <a:solidFill>
                  <a:srgbClr val="000000"/>
                </a:solidFill>
                <a:latin typeface="Roboto" pitchFamily="2" charset="0"/>
                <a:ea typeface="Roboto" pitchFamily="2" charset="0"/>
                <a:cs typeface="Arial" pitchFamily="34" charset="0"/>
              </a:defRPr>
            </a:lvl2pPr>
            <a:lvl3pPr marL="804863" lvl="2" indent="-174625" algn="l">
              <a:spcBef>
                <a:spcPts val="0"/>
              </a:spcBef>
              <a:spcAft>
                <a:spcPts val="900"/>
              </a:spcAft>
              <a:buClrTx/>
              <a:buSzPct val="80000"/>
              <a:buFont typeface="Symbol" pitchFamily="18" charset="2"/>
              <a:buChar char="-"/>
              <a:defRPr sz="1600">
                <a:solidFill>
                  <a:srgbClr val="000000"/>
                </a:solidFill>
                <a:latin typeface="Roboto" pitchFamily="2" charset="0"/>
                <a:ea typeface="Roboto" pitchFamily="2" charset="0"/>
                <a:cs typeface="Arial" pitchFamily="34" charset="0"/>
              </a:defRPr>
            </a:lvl3pPr>
            <a:lvl4pPr marL="1371600" lvl="3" indent="0" algn="ctr">
              <a:buFont typeface="Wingdings" pitchFamily="2" charset="2"/>
              <a:buChar char=""/>
              <a:defRPr sz="1800"/>
            </a:lvl4pPr>
            <a:lvl5pPr marL="1828800" lvl="4" indent="0" algn="ctr">
              <a:buFont typeface="Wingdings" pitchFamily="2" charset="2"/>
              <a:buChar char=""/>
              <a:defRPr sz="1800"/>
            </a:lvl5pPr>
          </a:lstStyle>
          <a:p>
            <a:r>
              <a:rPr lang="de-DE" dirty="0" smtClean="0"/>
              <a:t>Erste Gliederungsebene</a:t>
            </a:r>
          </a:p>
          <a:p>
            <a:pPr lvl="1"/>
            <a:r>
              <a:rPr lang="de-DE" dirty="0" smtClean="0"/>
              <a:t>Zweite Gliederungsebene</a:t>
            </a:r>
          </a:p>
          <a:p>
            <a:pPr lvl="2"/>
            <a:r>
              <a:rPr lang="de-DE" dirty="0" smtClean="0"/>
              <a:t>Dritte Gliederungsebene</a:t>
            </a:r>
          </a:p>
          <a:p>
            <a:pPr lvl="1"/>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p:txBody>
      </p:sp>
      <p:sp>
        <p:nvSpPr>
          <p:cNvPr id="11" name="Textplatzhalter 10"/>
          <p:cNvSpPr>
            <a:spLocks noGrp="1"/>
          </p:cNvSpPr>
          <p:nvPr>
            <p:ph type="body" sz="quarter" idx="10"/>
          </p:nvPr>
        </p:nvSpPr>
        <p:spPr>
          <a:xfrm>
            <a:off x="714348" y="1214422"/>
            <a:ext cx="8001056" cy="428625"/>
          </a:xfrm>
          <a:prstGeom prst="rect">
            <a:avLst/>
          </a:prstGeom>
        </p:spPr>
        <p:txBody>
          <a:bodyPr/>
          <a:lstStyle>
            <a:lvl1pPr marL="0" indent="9525" algn="l">
              <a:buNone/>
              <a:defRPr lang="de-DE" sz="2000" b="1" kern="1200" dirty="0" smtClean="0">
                <a:solidFill>
                  <a:schemeClr val="accent3"/>
                </a:solidFill>
                <a:latin typeface="Roboto" pitchFamily="2" charset="0"/>
                <a:ea typeface="Roboto" pitchFamily="2" charset="0"/>
                <a:cs typeface="Arial" pitchFamily="34" charset="0"/>
              </a:defRPr>
            </a:lvl1pPr>
            <a:lvl2pPr marL="0" indent="0">
              <a:buNone/>
              <a:defRPr/>
            </a:lvl2pPr>
          </a:lstStyle>
          <a:p>
            <a:pPr marL="0" lvl="0" indent="0" algn="l" defTabSz="914400" rtl="0" eaLnBrk="1" latinLnBrk="0" hangingPunct="1">
              <a:spcBef>
                <a:spcPct val="20000"/>
              </a:spcBef>
              <a:buFont typeface="Arial" pitchFamily="34" charset="0"/>
              <a:buNone/>
            </a:pPr>
            <a:r>
              <a:rPr lang="de-DE" smtClean="0"/>
              <a:t>Formatvorlagen des Textmasters bearbeiten</a:t>
            </a:r>
          </a:p>
        </p:txBody>
      </p:sp>
      <p:sp>
        <p:nvSpPr>
          <p:cNvPr id="7" name="Textplatzhalter 6"/>
          <p:cNvSpPr>
            <a:spLocks noGrp="1"/>
          </p:cNvSpPr>
          <p:nvPr>
            <p:ph type="body" sz="quarter" idx="11" hasCustomPrompt="1"/>
          </p:nvPr>
        </p:nvSpPr>
        <p:spPr>
          <a:xfrm>
            <a:off x="4786314" y="2571744"/>
            <a:ext cx="3960000" cy="3500461"/>
          </a:xfrm>
          <a:prstGeom prst="rect">
            <a:avLst/>
          </a:prstGeom>
        </p:spPr>
        <p:txBody>
          <a:bodyPr/>
          <a:lstStyle>
            <a:lvl1pPr marL="265113" marR="0" indent="-265113" algn="l" defTabSz="914400" rtl="0" eaLnBrk="1" fontAlgn="base" latinLnBrk="0" hangingPunct="1">
              <a:lnSpc>
                <a:spcPct val="100000"/>
              </a:lnSpc>
              <a:spcBef>
                <a:spcPts val="0"/>
              </a:spcBef>
              <a:spcAft>
                <a:spcPts val="900"/>
              </a:spcAft>
              <a:buClrTx/>
              <a:buSzPct val="100000"/>
              <a:buFont typeface="+mj-lt"/>
              <a:buAutoNum type="arabicPeriod"/>
              <a:tabLst>
                <a:tab pos="265113" algn="l"/>
              </a:tabLst>
              <a:defRPr lang="de-DE" sz="2000" kern="1200" dirty="0" smtClean="0">
                <a:solidFill>
                  <a:srgbClr val="000000"/>
                </a:solidFill>
                <a:latin typeface="Roboto" pitchFamily="2" charset="0"/>
                <a:ea typeface="Roboto" pitchFamily="2" charset="0"/>
                <a:cs typeface="Arial" pitchFamily="34" charset="0"/>
              </a:defRPr>
            </a:lvl1pPr>
            <a:lvl2pPr marL="630238" indent="-363538" algn="l" defTabSz="914400" rtl="0" eaLnBrk="1" fontAlgn="base" latinLnBrk="0" hangingPunct="1">
              <a:spcBef>
                <a:spcPts val="0"/>
              </a:spcBef>
              <a:spcAft>
                <a:spcPts val="900"/>
              </a:spcAft>
              <a:buSzPct val="100000"/>
              <a:buFont typeface="+mj-lt"/>
              <a:buAutoNum type="alphaLcParenR"/>
              <a:tabLst>
                <a:tab pos="630238" algn="l"/>
              </a:tabLst>
              <a:defRPr lang="de-DE" sz="1800" kern="1200" dirty="0" smtClean="0">
                <a:solidFill>
                  <a:srgbClr val="000000"/>
                </a:solidFill>
                <a:latin typeface="Roboto" pitchFamily="2" charset="0"/>
                <a:ea typeface="Roboto" pitchFamily="2" charset="0"/>
                <a:cs typeface="Arial" pitchFamily="34" charset="0"/>
              </a:defRPr>
            </a:lvl2pPr>
            <a:lvl3pPr marL="804863" indent="-174625" algn="l" defTabSz="914400" rtl="0" eaLnBrk="1" fontAlgn="base" latinLnBrk="0" hangingPunct="1">
              <a:spcBef>
                <a:spcPts val="0"/>
              </a:spcBef>
              <a:spcAft>
                <a:spcPts val="900"/>
              </a:spcAft>
              <a:buSzPct val="80000"/>
              <a:buFont typeface="Symbol" pitchFamily="18" charset="2"/>
              <a:buChar char="-"/>
              <a:defRPr lang="de-DE" sz="1600" kern="1200" dirty="0" smtClean="0">
                <a:solidFill>
                  <a:srgbClr val="000000"/>
                </a:solidFill>
                <a:latin typeface="Roboto" pitchFamily="2" charset="0"/>
                <a:ea typeface="Roboto" pitchFamily="2" charset="0"/>
                <a:cs typeface="Arial" pitchFamily="34" charset="0"/>
              </a:defRPr>
            </a:lvl3pPr>
          </a:lstStyle>
          <a:p>
            <a:r>
              <a:rPr lang="de-DE" dirty="0" smtClean="0"/>
              <a:t>Erste Gliederungsebene</a:t>
            </a:r>
          </a:p>
          <a:p>
            <a:pPr lvl="1"/>
            <a:r>
              <a:rPr lang="de-DE" dirty="0" smtClean="0"/>
              <a:t>Zweite Gliederungsebene</a:t>
            </a:r>
          </a:p>
          <a:p>
            <a:pPr lvl="2"/>
            <a:r>
              <a:rPr lang="de-DE" dirty="0" smtClean="0"/>
              <a:t>Dritte Gliederungsebene</a:t>
            </a:r>
          </a:p>
        </p:txBody>
      </p:sp>
      <p:sp>
        <p:nvSpPr>
          <p:cNvPr id="9" name="Textplatzhalter 8"/>
          <p:cNvSpPr>
            <a:spLocks noGrp="1"/>
          </p:cNvSpPr>
          <p:nvPr>
            <p:ph type="body" sz="quarter" idx="12" hasCustomPrompt="1"/>
          </p:nvPr>
        </p:nvSpPr>
        <p:spPr>
          <a:xfrm>
            <a:off x="714348" y="1857364"/>
            <a:ext cx="3960000" cy="571500"/>
          </a:xfrm>
          <a:prstGeom prst="rect">
            <a:avLst/>
          </a:prstGeom>
        </p:spPr>
        <p:txBody>
          <a:bodyPr anchor="b" anchorCtr="0">
            <a:normAutofit/>
          </a:bodyPr>
          <a:lstStyle>
            <a:lvl1pPr marL="0" indent="0">
              <a:buFont typeface="Arial" pitchFamily="34" charset="0"/>
              <a:buNone/>
              <a:defRPr sz="2000" b="1">
                <a:solidFill>
                  <a:srgbClr val="000000"/>
                </a:solidFill>
                <a:latin typeface="Roboto" pitchFamily="2" charset="0"/>
                <a:ea typeface="Roboto" pitchFamily="2" charset="0"/>
                <a:cs typeface="Arial" pitchFamily="34" charset="0"/>
              </a:defRPr>
            </a:lvl1pPr>
            <a:lvl5pPr algn="l">
              <a:buNone/>
              <a:defRPr/>
            </a:lvl5pPr>
          </a:lstStyle>
          <a:p>
            <a:pPr lvl="0"/>
            <a:r>
              <a:rPr lang="de-DE" dirty="0" smtClean="0"/>
              <a:t>Spalte 1 Überschrift</a:t>
            </a:r>
            <a:endParaRPr lang="de-DE" dirty="0"/>
          </a:p>
        </p:txBody>
      </p:sp>
      <p:sp>
        <p:nvSpPr>
          <p:cNvPr id="12" name="Textplatzhalter 11"/>
          <p:cNvSpPr>
            <a:spLocks noGrp="1"/>
          </p:cNvSpPr>
          <p:nvPr>
            <p:ph type="body" sz="quarter" idx="13" hasCustomPrompt="1"/>
          </p:nvPr>
        </p:nvSpPr>
        <p:spPr>
          <a:xfrm>
            <a:off x="4755404" y="1857364"/>
            <a:ext cx="3960000" cy="571500"/>
          </a:xfrm>
          <a:prstGeom prst="rect">
            <a:avLst/>
          </a:prstGeom>
        </p:spPr>
        <p:txBody>
          <a:bodyPr anchor="b" anchorCtr="0">
            <a:normAutofit/>
          </a:bodyPr>
          <a:lstStyle>
            <a:lvl1pPr marL="0" indent="0">
              <a:defRPr lang="de-DE" sz="2000" b="1" kern="1200" dirty="0">
                <a:solidFill>
                  <a:srgbClr val="000000"/>
                </a:solidFill>
                <a:latin typeface="Roboto" pitchFamily="2" charset="0"/>
                <a:ea typeface="Roboto" pitchFamily="2" charset="0"/>
                <a:cs typeface="Arial" pitchFamily="34" charset="0"/>
              </a:defRPr>
            </a:lvl1pPr>
          </a:lstStyle>
          <a:p>
            <a:pPr marL="342900" lvl="0" indent="-342900" algn="l" defTabSz="914400" rtl="0" eaLnBrk="1" fontAlgn="base" latinLnBrk="0" hangingPunct="1">
              <a:spcBef>
                <a:spcPct val="20000"/>
              </a:spcBef>
              <a:spcAft>
                <a:spcPct val="0"/>
              </a:spcAft>
              <a:buFont typeface="Arial" pitchFamily="34" charset="0"/>
              <a:buNone/>
            </a:pPr>
            <a:r>
              <a:rPr lang="de-DE" dirty="0" smtClean="0"/>
              <a:t>Spalte 2 Überschrift</a:t>
            </a:r>
            <a:endParaRPr lang="de-DE" dirty="0"/>
          </a:p>
        </p:txBody>
      </p:sp>
      <p:pic>
        <p:nvPicPr>
          <p:cNvPr id="14" name="Grafik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83466" y="5992430"/>
            <a:ext cx="609074" cy="827927"/>
          </a:xfrm>
          <a:prstGeom prst="rect">
            <a:avLst/>
          </a:prstGeom>
        </p:spPr>
      </p:pic>
      <p:sp>
        <p:nvSpPr>
          <p:cNvPr id="16" name="Textfeld 15"/>
          <p:cNvSpPr txBox="1"/>
          <p:nvPr userDrawn="1"/>
        </p:nvSpPr>
        <p:spPr>
          <a:xfrm>
            <a:off x="7465428" y="6327547"/>
            <a:ext cx="629736" cy="307777"/>
          </a:xfrm>
          <a:prstGeom prst="rect">
            <a:avLst/>
          </a:prstGeom>
          <a:noFill/>
        </p:spPr>
        <p:txBody>
          <a:bodyPr wrap="square" rtlCol="0">
            <a:spAutoFit/>
          </a:bodyPr>
          <a:lstStyle/>
          <a:p>
            <a:pPr algn="ctr"/>
            <a:fld id="{99502540-B571-4789-982C-6D560812612E}" type="slidenum">
              <a:rPr lang="de-DE" sz="1400" smtClean="0">
                <a:solidFill>
                  <a:schemeClr val="bg1"/>
                </a:solidFill>
                <a:latin typeface="Roboto" pitchFamily="2" charset="0"/>
                <a:ea typeface="Roboto" pitchFamily="2" charset="0"/>
              </a:rPr>
              <a:pPr algn="ctr"/>
              <a:t>‹Nr.›</a:t>
            </a:fld>
            <a:endParaRPr lang="de-DE" sz="1400" dirty="0">
              <a:solidFill>
                <a:schemeClr val="bg1"/>
              </a:solidFill>
              <a:latin typeface="Roboto" pitchFamily="2" charset="0"/>
              <a:ea typeface="Roboto" pitchFamily="2" charset="0"/>
            </a:endParaRPr>
          </a:p>
        </p:txBody>
      </p:sp>
      <p:pic>
        <p:nvPicPr>
          <p:cNvPr id="17" name="Grafik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1"/>
            <a:ext cx="9144000" cy="252184"/>
          </a:xfrm>
          <a:prstGeom prst="rect">
            <a:avLst/>
          </a:prstGeom>
        </p:spPr>
      </p:pic>
      <p:sp>
        <p:nvSpPr>
          <p:cNvPr id="19" name="Rechteck 18"/>
          <p:cNvSpPr/>
          <p:nvPr userDrawn="1"/>
        </p:nvSpPr>
        <p:spPr>
          <a:xfrm>
            <a:off x="355110" y="0"/>
            <a:ext cx="257453" cy="2543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Spalten, ungegliedert">
    <p:spTree>
      <p:nvGrpSpPr>
        <p:cNvPr id="1" name=""/>
        <p:cNvGrpSpPr/>
        <p:nvPr/>
      </p:nvGrpSpPr>
      <p:grpSpPr>
        <a:xfrm>
          <a:off x="0" y="0"/>
          <a:ext cx="0" cy="0"/>
          <a:chOff x="0" y="0"/>
          <a:chExt cx="0" cy="0"/>
        </a:xfrm>
      </p:grpSpPr>
      <p:pic>
        <p:nvPicPr>
          <p:cNvPr id="15" name="Grafik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5343"/>
            <a:ext cx="9144000" cy="252184"/>
          </a:xfrm>
          <a:prstGeom prst="rect">
            <a:avLst/>
          </a:prstGeom>
        </p:spPr>
      </p:pic>
      <p:sp>
        <p:nvSpPr>
          <p:cNvPr id="12" name="Rechteck 11"/>
          <p:cNvSpPr/>
          <p:nvPr userDrawn="1"/>
        </p:nvSpPr>
        <p:spPr>
          <a:xfrm>
            <a:off x="8222125" y="5904677"/>
            <a:ext cx="731756" cy="953323"/>
          </a:xfrm>
          <a:prstGeom prst="rect">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hasCustomPrompt="1"/>
          </p:nvPr>
        </p:nvSpPr>
        <p:spPr>
          <a:xfrm>
            <a:off x="714348" y="285728"/>
            <a:ext cx="8001056" cy="911247"/>
          </a:xfrm>
          <a:prstGeom prst="rect">
            <a:avLst/>
          </a:prstGeom>
        </p:spPr>
        <p:txBody>
          <a:bodyPr anchor="b" anchorCtr="0">
            <a:noAutofit/>
          </a:bodyPr>
          <a:lstStyle>
            <a:lvl1pPr algn="l">
              <a:defRPr sz="2400" b="1" baseline="0">
                <a:solidFill>
                  <a:srgbClr val="000000"/>
                </a:solidFill>
                <a:latin typeface="Roboto" pitchFamily="2" charset="0"/>
                <a:ea typeface="Roboto" pitchFamily="2" charset="0"/>
                <a:cs typeface="Arial" pitchFamily="34" charset="0"/>
              </a:defRPr>
            </a:lvl1pPr>
          </a:lstStyle>
          <a:p>
            <a:r>
              <a:rPr lang="de-DE" dirty="0" smtClean="0"/>
              <a:t>Spalten, ungegliedert</a:t>
            </a:r>
            <a:endParaRPr lang="de-DE" dirty="0"/>
          </a:p>
        </p:txBody>
      </p:sp>
      <p:sp>
        <p:nvSpPr>
          <p:cNvPr id="3075" name="Rectangle 3"/>
          <p:cNvSpPr>
            <a:spLocks noGrp="1" noChangeArrowheads="1"/>
          </p:cNvSpPr>
          <p:nvPr>
            <p:ph type="subTitle" idx="1" hasCustomPrompt="1"/>
          </p:nvPr>
        </p:nvSpPr>
        <p:spPr>
          <a:xfrm>
            <a:off x="725514" y="1785926"/>
            <a:ext cx="3960000" cy="4306899"/>
          </a:xfrm>
          <a:prstGeom prst="rect">
            <a:avLst/>
          </a:prstGeom>
        </p:spPr>
        <p:txBody>
          <a:bodyPr/>
          <a:lstStyle>
            <a:lvl1pPr marL="0" marR="0" indent="0" algn="l" defTabSz="914400" rtl="0" eaLnBrk="1" fontAlgn="base" latinLnBrk="0" hangingPunct="1">
              <a:lnSpc>
                <a:spcPct val="100000"/>
              </a:lnSpc>
              <a:spcBef>
                <a:spcPts val="0"/>
              </a:spcBef>
              <a:spcAft>
                <a:spcPts val="900"/>
              </a:spcAft>
              <a:buClrTx/>
              <a:buSzPct val="80000"/>
              <a:buFontTx/>
              <a:buNone/>
              <a:tabLst>
                <a:tab pos="265113" algn="l"/>
              </a:tabLst>
              <a:defRPr lang="de-DE" sz="1800" kern="1200" dirty="0" smtClean="0">
                <a:solidFill>
                  <a:srgbClr val="000000"/>
                </a:solidFill>
                <a:latin typeface="Roboto" pitchFamily="2" charset="0"/>
                <a:ea typeface="Roboto" pitchFamily="2" charset="0"/>
                <a:cs typeface="Arial" pitchFamily="34" charset="0"/>
              </a:defRPr>
            </a:lvl1pPr>
            <a:lvl2pPr marL="625475" lvl="1" indent="93663" algn="l" defTabSz="914400" rtl="0" eaLnBrk="1" fontAlgn="base" latinLnBrk="0" hangingPunct="1">
              <a:spcBef>
                <a:spcPts val="0"/>
              </a:spcBef>
              <a:spcAft>
                <a:spcPts val="900"/>
              </a:spcAft>
              <a:buSzPct val="80000"/>
              <a:buFontTx/>
              <a:buNone/>
              <a:tabLst>
                <a:tab pos="625475" algn="l"/>
              </a:tabLst>
              <a:defRPr lang="de-DE" sz="1800" kern="1200" dirty="0" smtClean="0">
                <a:solidFill>
                  <a:srgbClr val="000000"/>
                </a:solidFill>
                <a:latin typeface="Arial" pitchFamily="34" charset="0"/>
                <a:ea typeface="+mn-ea"/>
                <a:cs typeface="Arial" pitchFamily="34" charset="0"/>
              </a:defRPr>
            </a:lvl2pPr>
            <a:lvl3pPr marL="712788" lvl="2" indent="-173038" algn="l" defTabSz="914400" rtl="0" eaLnBrk="1" fontAlgn="base" latinLnBrk="0" hangingPunct="1">
              <a:spcBef>
                <a:spcPts val="0"/>
              </a:spcBef>
              <a:spcAft>
                <a:spcPts val="900"/>
              </a:spcAft>
              <a:buClrTx/>
              <a:buFontTx/>
              <a:buNone/>
              <a:defRPr lang="de-DE" sz="1400" kern="1200" dirty="0" smtClean="0">
                <a:solidFill>
                  <a:srgbClr val="000000"/>
                </a:solidFill>
                <a:latin typeface="Arial" pitchFamily="34" charset="0"/>
                <a:ea typeface="+mn-ea"/>
                <a:cs typeface="Arial" pitchFamily="34" charset="0"/>
              </a:defRPr>
            </a:lvl3pPr>
            <a:lvl4pPr marL="1371600" lvl="3" indent="0" algn="ctr">
              <a:buFont typeface="Wingdings" pitchFamily="2" charset="2"/>
              <a:buChar char=""/>
              <a:defRPr sz="1800"/>
            </a:lvl4pPr>
            <a:lvl5pPr marL="1828800" lvl="4" indent="0" algn="ctr">
              <a:buFont typeface="Wingdings" pitchFamily="2" charset="2"/>
              <a:buChar char=""/>
              <a:defRPr sz="1800"/>
            </a:lvl5pPr>
          </a:lstStyle>
          <a:p>
            <a:r>
              <a:rPr lang="de-DE" dirty="0" smtClean="0"/>
              <a:t>Normaltext</a:t>
            </a:r>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p:txBody>
      </p:sp>
      <p:sp>
        <p:nvSpPr>
          <p:cNvPr id="11" name="Textplatzhalter 10"/>
          <p:cNvSpPr>
            <a:spLocks noGrp="1"/>
          </p:cNvSpPr>
          <p:nvPr>
            <p:ph type="body" sz="quarter" idx="10"/>
          </p:nvPr>
        </p:nvSpPr>
        <p:spPr>
          <a:xfrm>
            <a:off x="714348" y="1214422"/>
            <a:ext cx="8001056" cy="428625"/>
          </a:xfrm>
          <a:prstGeom prst="rect">
            <a:avLst/>
          </a:prstGeom>
        </p:spPr>
        <p:txBody>
          <a:bodyPr/>
          <a:lstStyle>
            <a:lvl1pPr marL="0" indent="0">
              <a:buNone/>
              <a:defRPr sz="2000" b="1">
                <a:solidFill>
                  <a:schemeClr val="accent3"/>
                </a:solidFill>
                <a:latin typeface="Roboto" pitchFamily="2" charset="0"/>
                <a:ea typeface="Roboto" pitchFamily="2" charset="0"/>
                <a:cs typeface="Arial" pitchFamily="34" charset="0"/>
              </a:defRPr>
            </a:lvl1pPr>
            <a:lvl2pPr>
              <a:defRPr/>
            </a:lvl2pPr>
          </a:lstStyle>
          <a:p>
            <a:pPr lvl="0"/>
            <a:r>
              <a:rPr lang="de-DE" smtClean="0"/>
              <a:t>Formatvorlagen des Textmasters bearbeiten</a:t>
            </a:r>
          </a:p>
        </p:txBody>
      </p:sp>
      <p:sp>
        <p:nvSpPr>
          <p:cNvPr id="7" name="Textplatzhalter 6"/>
          <p:cNvSpPr>
            <a:spLocks noGrp="1"/>
          </p:cNvSpPr>
          <p:nvPr>
            <p:ph type="body" sz="quarter" idx="11" hasCustomPrompt="1"/>
          </p:nvPr>
        </p:nvSpPr>
        <p:spPr>
          <a:xfrm>
            <a:off x="4786312" y="1785926"/>
            <a:ext cx="3929091" cy="4286279"/>
          </a:xfrm>
          <a:prstGeom prst="rect">
            <a:avLst/>
          </a:prstGeom>
        </p:spPr>
        <p:txBody>
          <a:bodyPr/>
          <a:lstStyle>
            <a:lvl1pPr marL="0" marR="0" indent="0" algn="l" defTabSz="914400" rtl="0" eaLnBrk="1" fontAlgn="base" latinLnBrk="0" hangingPunct="1">
              <a:lnSpc>
                <a:spcPct val="100000"/>
              </a:lnSpc>
              <a:spcBef>
                <a:spcPts val="0"/>
              </a:spcBef>
              <a:spcAft>
                <a:spcPts val="900"/>
              </a:spcAft>
              <a:buClrTx/>
              <a:buSzPct val="80000"/>
              <a:buFontTx/>
              <a:buNone/>
              <a:tabLst>
                <a:tab pos="265113" algn="l"/>
              </a:tabLst>
              <a:defRPr lang="de-DE" sz="1800" dirty="0" smtClean="0">
                <a:solidFill>
                  <a:srgbClr val="000000"/>
                </a:solidFill>
                <a:latin typeface="Roboto" pitchFamily="2" charset="0"/>
                <a:ea typeface="Roboto" pitchFamily="2" charset="0"/>
                <a:cs typeface="Arial" pitchFamily="34" charset="0"/>
              </a:defRPr>
            </a:lvl1pPr>
            <a:lvl2pPr marL="539750" indent="-274638" algn="l" rtl="0" fontAlgn="base">
              <a:spcBef>
                <a:spcPts val="0"/>
              </a:spcBef>
              <a:spcAft>
                <a:spcPts val="900"/>
              </a:spcAft>
              <a:buSzPct val="80000"/>
              <a:buFont typeface="Courier New" pitchFamily="49" charset="0"/>
              <a:buChar char="o"/>
              <a:defRPr lang="de-DE" sz="1800" dirty="0" smtClean="0">
                <a:solidFill>
                  <a:srgbClr val="000000"/>
                </a:solidFill>
                <a:latin typeface="Arial" pitchFamily="34" charset="0"/>
                <a:cs typeface="Arial" pitchFamily="34" charset="0"/>
              </a:defRPr>
            </a:lvl2pPr>
            <a:lvl3pPr marL="712788" indent="-173038" algn="l" rtl="0" fontAlgn="base">
              <a:spcBef>
                <a:spcPts val="0"/>
              </a:spcBef>
              <a:spcAft>
                <a:spcPts val="900"/>
              </a:spcAft>
              <a:buFont typeface="Symbol" pitchFamily="18" charset="2"/>
              <a:buChar char="-"/>
              <a:tabLst>
                <a:tab pos="712788" algn="l"/>
              </a:tabLst>
              <a:defRPr lang="de-DE" sz="1800" dirty="0" smtClean="0">
                <a:solidFill>
                  <a:srgbClr val="000000"/>
                </a:solidFill>
                <a:latin typeface="Arial" pitchFamily="34" charset="0"/>
                <a:cs typeface="Arial" pitchFamily="34" charset="0"/>
              </a:defRPr>
            </a:lvl3pPr>
          </a:lstStyle>
          <a:p>
            <a:r>
              <a:rPr lang="de-DE" dirty="0" smtClean="0"/>
              <a:t>Normaltext</a:t>
            </a:r>
          </a:p>
        </p:txBody>
      </p:sp>
      <p:pic>
        <p:nvPicPr>
          <p:cNvPr id="10" name="Grafik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83466" y="5992430"/>
            <a:ext cx="609074" cy="827927"/>
          </a:xfrm>
          <a:prstGeom prst="rect">
            <a:avLst/>
          </a:prstGeom>
        </p:spPr>
      </p:pic>
      <p:sp>
        <p:nvSpPr>
          <p:cNvPr id="13" name="Textfeld 12"/>
          <p:cNvSpPr txBox="1"/>
          <p:nvPr userDrawn="1"/>
        </p:nvSpPr>
        <p:spPr>
          <a:xfrm>
            <a:off x="7465428" y="6327547"/>
            <a:ext cx="629736" cy="307777"/>
          </a:xfrm>
          <a:prstGeom prst="rect">
            <a:avLst/>
          </a:prstGeom>
          <a:noFill/>
        </p:spPr>
        <p:txBody>
          <a:bodyPr wrap="square" rtlCol="0">
            <a:spAutoFit/>
          </a:bodyPr>
          <a:lstStyle/>
          <a:p>
            <a:pPr algn="ctr"/>
            <a:fld id="{99502540-B571-4789-982C-6D560812612E}" type="slidenum">
              <a:rPr lang="de-DE" sz="1400" smtClean="0">
                <a:solidFill>
                  <a:schemeClr val="bg1"/>
                </a:solidFill>
                <a:latin typeface="Roboto" pitchFamily="2" charset="0"/>
                <a:ea typeface="Roboto" pitchFamily="2" charset="0"/>
              </a:rPr>
              <a:pPr algn="ctr"/>
              <a:t>‹Nr.›</a:t>
            </a:fld>
            <a:endParaRPr lang="de-DE" sz="1400" dirty="0">
              <a:solidFill>
                <a:schemeClr val="bg1"/>
              </a:solidFill>
              <a:latin typeface="Roboto" pitchFamily="2" charset="0"/>
              <a:ea typeface="Roboto" pitchFamily="2" charset="0"/>
            </a:endParaRPr>
          </a:p>
        </p:txBody>
      </p:sp>
      <p:pic>
        <p:nvPicPr>
          <p:cNvPr id="14" name="Grafik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1"/>
            <a:ext cx="9144000" cy="252184"/>
          </a:xfrm>
          <a:prstGeom prst="rect">
            <a:avLst/>
          </a:prstGeom>
        </p:spPr>
      </p:pic>
      <p:sp>
        <p:nvSpPr>
          <p:cNvPr id="16" name="Rechteck 15"/>
          <p:cNvSpPr/>
          <p:nvPr userDrawn="1"/>
        </p:nvSpPr>
        <p:spPr>
          <a:xfrm>
            <a:off x="355110" y="0"/>
            <a:ext cx="257453" cy="25434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49" r:id="rId2"/>
    <p:sldLayoutId id="2147483662" r:id="rId3"/>
    <p:sldLayoutId id="2147483661" r:id="rId4"/>
    <p:sldLayoutId id="2147483654" r:id="rId5"/>
    <p:sldLayoutId id="2147483655" r:id="rId6"/>
    <p:sldLayoutId id="2147483663" r:id="rId7"/>
    <p:sldLayoutId id="2147483664" r:id="rId8"/>
    <p:sldLayoutId id="2147483665" r:id="rId9"/>
    <p:sldLayoutId id="2147483666" r:id="rId10"/>
    <p:sldLayoutId id="2147483660" r:id="rId11"/>
    <p:sldLayoutId id="2147483656" r:id="rId12"/>
    <p:sldLayoutId id="2147483657" r:id="rId13"/>
    <p:sldLayoutId id="2147483667" r:id="rId14"/>
    <p:sldLayoutId id="2147483668" r:id="rId15"/>
    <p:sldLayoutId id="2147483659"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a:xfrm>
            <a:off x="2881505" y="3241856"/>
            <a:ext cx="5799560" cy="785825"/>
          </a:xfrm>
        </p:spPr>
        <p:txBody>
          <a:bodyPr>
            <a:normAutofit lnSpcReduction="10000"/>
          </a:bodyPr>
          <a:lstStyle/>
          <a:p>
            <a:endParaRPr lang="de-DE" dirty="0" smtClean="0"/>
          </a:p>
          <a:p>
            <a:r>
              <a:rPr lang="de-DE" dirty="0" smtClean="0"/>
              <a:t>Gute Gründe für Z-Saatgut</a:t>
            </a:r>
          </a:p>
        </p:txBody>
      </p:sp>
      <p:sp>
        <p:nvSpPr>
          <p:cNvPr id="6" name="Textplatzhalter 5"/>
          <p:cNvSpPr>
            <a:spLocks noGrp="1"/>
          </p:cNvSpPr>
          <p:nvPr>
            <p:ph type="body" sz="quarter" idx="15"/>
          </p:nvPr>
        </p:nvSpPr>
        <p:spPr>
          <a:xfrm>
            <a:off x="2555776" y="5733256"/>
            <a:ext cx="5799589" cy="857269"/>
          </a:xfrm>
        </p:spPr>
        <p:txBody>
          <a:bodyPr>
            <a:normAutofit fontScale="70000" lnSpcReduction="20000"/>
          </a:bodyPr>
          <a:lstStyle/>
          <a:p>
            <a:pPr algn="ctr"/>
            <a:r>
              <a:rPr lang="de-DE" dirty="0"/>
              <a:t>Getreidefonds Z-Saatgut e. V. (GFZS) · Kaufmannstraße 71–73 · 53115 Bonn</a:t>
            </a:r>
          </a:p>
          <a:p>
            <a:pPr algn="ctr"/>
            <a:r>
              <a:rPr lang="de-DE" dirty="0"/>
              <a:t>Telefon: +49 228 98581-283 · Fax: +49 228 </a:t>
            </a:r>
            <a:r>
              <a:rPr lang="de-DE" dirty="0" smtClean="0"/>
              <a:t>98581-19</a:t>
            </a:r>
          </a:p>
          <a:p>
            <a:pPr algn="ctr"/>
            <a:r>
              <a:rPr lang="de-DE" dirty="0" smtClean="0"/>
              <a:t>info@z-saatgut.de </a:t>
            </a:r>
            <a:r>
              <a:rPr lang="de-DE" dirty="0"/>
              <a:t>· </a:t>
            </a:r>
            <a:r>
              <a:rPr lang="de-DE" dirty="0" smtClean="0"/>
              <a:t>www.z-saatgut.de</a:t>
            </a:r>
            <a:endParaRPr lang="de-DE" dirty="0"/>
          </a:p>
        </p:txBody>
      </p:sp>
      <p:sp>
        <p:nvSpPr>
          <p:cNvPr id="7" name="Textplatzhalter 6"/>
          <p:cNvSpPr>
            <a:spLocks noGrp="1"/>
          </p:cNvSpPr>
          <p:nvPr>
            <p:ph type="body" sz="quarter" idx="16"/>
          </p:nvPr>
        </p:nvSpPr>
        <p:spPr/>
        <p:txBody>
          <a:bodyPr/>
          <a:lstStyle/>
          <a:p>
            <a:r>
              <a:rPr lang="de-DE" dirty="0"/>
              <a:t>Getreidefonds Z-Saatgut e. V. </a:t>
            </a:r>
            <a:endParaRPr lang="de-DE" dirty="0" smtClean="0"/>
          </a:p>
          <a:p>
            <a:r>
              <a:rPr lang="de-DE" dirty="0" smtClean="0"/>
              <a:t>(GFZS)</a:t>
            </a:r>
            <a:endParaRPr lang="de-DE" dirty="0"/>
          </a:p>
        </p:txBody>
      </p:sp>
    </p:spTree>
    <p:extLst>
      <p:ext uri="{BB962C8B-B14F-4D97-AF65-F5344CB8AC3E}">
        <p14:creationId xmlns:p14="http://schemas.microsoft.com/office/powerpoint/2010/main" val="1078817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a:t>1. Mehrfach geprüfte Spitzenqualität</a:t>
            </a:r>
            <a:endParaRPr lang="en-GB" dirty="0"/>
          </a:p>
        </p:txBody>
      </p:sp>
      <p:sp>
        <p:nvSpPr>
          <p:cNvPr id="6" name="Untertitel 5"/>
          <p:cNvSpPr>
            <a:spLocks noGrp="1"/>
          </p:cNvSpPr>
          <p:nvPr>
            <p:ph type="subTitle" idx="1"/>
          </p:nvPr>
        </p:nvSpPr>
        <p:spPr>
          <a:xfrm>
            <a:off x="714348" y="1785926"/>
            <a:ext cx="7989889" cy="1787090"/>
          </a:xfrm>
        </p:spPr>
        <p:txBody>
          <a:bodyPr/>
          <a:lstStyle/>
          <a:p>
            <a:r>
              <a:rPr lang="de-DE" sz="1800" dirty="0">
                <a:solidFill>
                  <a:schemeClr val="tx1"/>
                </a:solidFill>
              </a:rPr>
              <a:t>Mehrstufiges und streng kontrolliertes </a:t>
            </a:r>
            <a:r>
              <a:rPr lang="de-DE" sz="1800" dirty="0" smtClean="0">
                <a:solidFill>
                  <a:schemeClr val="tx1"/>
                </a:solidFill>
              </a:rPr>
              <a:t>Produktionsverfahren</a:t>
            </a:r>
          </a:p>
          <a:p>
            <a:endParaRPr lang="en-US" sz="1800" dirty="0">
              <a:solidFill>
                <a:schemeClr val="tx1"/>
              </a:solidFill>
            </a:endParaRPr>
          </a:p>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a:solidFill>
                <a:schemeClr val="tx1"/>
              </a:solidFill>
            </a:endParaRPr>
          </a:p>
          <a:p>
            <a:endParaRPr lang="de-DE" sz="1800" dirty="0" smtClean="0">
              <a:solidFill>
                <a:schemeClr val="tx1"/>
              </a:solidFill>
            </a:endParaRPr>
          </a:p>
          <a:p>
            <a:endParaRPr lang="de-DE" sz="1800" dirty="0">
              <a:solidFill>
                <a:schemeClr val="tx1"/>
              </a:solidFill>
            </a:endParaRPr>
          </a:p>
          <a:p>
            <a:endParaRPr lang="de-DE" sz="1800" dirty="0">
              <a:solidFill>
                <a:schemeClr val="tx1"/>
              </a:solidFill>
            </a:endParaRPr>
          </a:p>
          <a:p>
            <a:pPr marL="0" indent="0">
              <a:buNone/>
            </a:pPr>
            <a:r>
              <a:rPr lang="de-DE" sz="1800" dirty="0" smtClean="0">
                <a:solidFill>
                  <a:schemeClr val="tx1"/>
                </a:solidFill>
                <a:sym typeface="Wingdings" panose="05000000000000000000" pitchFamily="2" charset="2"/>
              </a:rPr>
              <a:t>    </a:t>
            </a:r>
            <a:r>
              <a:rPr lang="de-DE" sz="1800" dirty="0" smtClean="0">
                <a:solidFill>
                  <a:schemeClr val="tx1"/>
                </a:solidFill>
              </a:rPr>
              <a:t>Nur </a:t>
            </a:r>
            <a:r>
              <a:rPr lang="de-DE" sz="1800" dirty="0">
                <a:solidFill>
                  <a:schemeClr val="tx1"/>
                </a:solidFill>
              </a:rPr>
              <a:t>offiziell zugelassene Sorten dürfen vertrieben </a:t>
            </a:r>
            <a:r>
              <a:rPr lang="de-DE" sz="1800" dirty="0" smtClean="0">
                <a:solidFill>
                  <a:schemeClr val="tx1"/>
                </a:solidFill>
              </a:rPr>
              <a:t>werde</a:t>
            </a:r>
          </a:p>
        </p:txBody>
      </p:sp>
      <p:sp>
        <p:nvSpPr>
          <p:cNvPr id="7" name="Textplatzhalter 6"/>
          <p:cNvSpPr>
            <a:spLocks noGrp="1"/>
          </p:cNvSpPr>
          <p:nvPr>
            <p:ph type="body" sz="quarter" idx="10"/>
          </p:nvPr>
        </p:nvSpPr>
        <p:spPr/>
        <p:txBody>
          <a:bodyPr/>
          <a:lstStyle/>
          <a:p>
            <a:r>
              <a:rPr lang="de-DE" dirty="0">
                <a:solidFill>
                  <a:srgbClr val="004680"/>
                </a:solidFill>
              </a:rPr>
              <a:t>Produktion und Kontrolle von </a:t>
            </a:r>
            <a:r>
              <a:rPr lang="de-DE" dirty="0" smtClean="0">
                <a:solidFill>
                  <a:srgbClr val="004680"/>
                </a:solidFill>
              </a:rPr>
              <a:t>Z-Saatgut</a:t>
            </a:r>
            <a:endParaRPr lang="en-GB"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348880"/>
            <a:ext cx="6399206" cy="3096344"/>
          </a:xfrm>
          <a:prstGeom prst="rect">
            <a:avLst/>
          </a:prstGeom>
        </p:spPr>
      </p:pic>
    </p:spTree>
    <p:extLst>
      <p:ext uri="{BB962C8B-B14F-4D97-AF65-F5344CB8AC3E}">
        <p14:creationId xmlns:p14="http://schemas.microsoft.com/office/powerpoint/2010/main" val="37640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a:t>2</a:t>
            </a:r>
            <a:r>
              <a:rPr lang="de-DE" dirty="0" smtClean="0"/>
              <a:t>. </a:t>
            </a:r>
            <a:r>
              <a:rPr lang="de-DE" dirty="0"/>
              <a:t>N</a:t>
            </a:r>
            <a:r>
              <a:rPr lang="de-DE" dirty="0" smtClean="0"/>
              <a:t>eue</a:t>
            </a:r>
            <a:r>
              <a:rPr lang="de-DE" dirty="0"/>
              <a:t>, leistungsstarke Sorten</a:t>
            </a:r>
            <a:endParaRPr lang="en-GB" dirty="0"/>
          </a:p>
        </p:txBody>
      </p:sp>
      <p:sp>
        <p:nvSpPr>
          <p:cNvPr id="6" name="Untertitel 5"/>
          <p:cNvSpPr>
            <a:spLocks noGrp="1"/>
          </p:cNvSpPr>
          <p:nvPr>
            <p:ph type="subTitle" idx="1"/>
          </p:nvPr>
        </p:nvSpPr>
        <p:spPr/>
        <p:txBody>
          <a:bodyPr/>
          <a:lstStyle/>
          <a:p>
            <a:r>
              <a:rPr lang="de-DE" sz="1800" dirty="0" smtClean="0"/>
              <a:t>laufende </a:t>
            </a:r>
            <a:r>
              <a:rPr lang="de-DE" sz="1800" dirty="0"/>
              <a:t>E</a:t>
            </a:r>
            <a:r>
              <a:rPr lang="de-DE" sz="1800" dirty="0" smtClean="0"/>
              <a:t>ntwicklung neuer, leistungsstarker Sorten</a:t>
            </a:r>
          </a:p>
          <a:p>
            <a:pPr marL="0" indent="0">
              <a:buNone/>
            </a:pPr>
            <a:r>
              <a:rPr lang="de-DE" sz="1800" dirty="0"/>
              <a:t>	</a:t>
            </a:r>
            <a:r>
              <a:rPr lang="de-DE" sz="1800" dirty="0" smtClean="0">
                <a:sym typeface="Wingdings" panose="05000000000000000000" pitchFamily="2" charset="2"/>
              </a:rPr>
              <a:t></a:t>
            </a:r>
            <a:r>
              <a:rPr lang="de-DE" sz="1800" dirty="0" smtClean="0"/>
              <a:t> </a:t>
            </a:r>
            <a:r>
              <a:rPr lang="de-DE" sz="1800" dirty="0"/>
              <a:t>um den sich wandelnden </a:t>
            </a:r>
            <a:r>
              <a:rPr lang="de-DE" sz="1800" dirty="0" smtClean="0"/>
              <a:t>Umwelteinflüssen und politischen 		     Rahmenbedingungen </a:t>
            </a:r>
            <a:r>
              <a:rPr lang="de-DE" sz="1800" dirty="0"/>
              <a:t>Rechnung zu </a:t>
            </a:r>
            <a:r>
              <a:rPr lang="de-DE" sz="1800" dirty="0" smtClean="0"/>
              <a:t>tragen</a:t>
            </a:r>
            <a:endParaRPr lang="de-DE" sz="1800" dirty="0"/>
          </a:p>
          <a:p>
            <a:pPr marL="0" indent="0">
              <a:buNone/>
            </a:pPr>
            <a:endParaRPr lang="de-DE" dirty="0"/>
          </a:p>
          <a:p>
            <a:pPr marL="0" indent="0">
              <a:buNone/>
            </a:pPr>
            <a:endParaRPr lang="de-DE" b="1" dirty="0"/>
          </a:p>
        </p:txBody>
      </p:sp>
      <p:sp>
        <p:nvSpPr>
          <p:cNvPr id="7" name="Textplatzhalter 6"/>
          <p:cNvSpPr>
            <a:spLocks noGrp="1"/>
          </p:cNvSpPr>
          <p:nvPr>
            <p:ph type="body" sz="quarter" idx="10"/>
          </p:nvPr>
        </p:nvSpPr>
        <p:spPr/>
        <p:txBody>
          <a:bodyPr/>
          <a:lstStyle/>
          <a:p>
            <a:r>
              <a:rPr lang="de-DE" dirty="0">
                <a:solidFill>
                  <a:srgbClr val="004680"/>
                </a:solidFill>
              </a:rPr>
              <a:t>Klimaveränderungen </a:t>
            </a:r>
            <a:r>
              <a:rPr lang="de-DE" dirty="0" smtClean="0">
                <a:solidFill>
                  <a:srgbClr val="004680"/>
                </a:solidFill>
              </a:rPr>
              <a:t>entgegnen</a:t>
            </a:r>
            <a:endParaRPr lang="de-DE" dirty="0">
              <a:solidFill>
                <a:srgbClr val="004680"/>
              </a:solidFill>
            </a:endParaRPr>
          </a:p>
        </p:txBody>
      </p:sp>
      <p:sp>
        <p:nvSpPr>
          <p:cNvPr id="9" name="Rechteck 8"/>
          <p:cNvSpPr/>
          <p:nvPr/>
        </p:nvSpPr>
        <p:spPr>
          <a:xfrm>
            <a:off x="6657885" y="3356992"/>
            <a:ext cx="2378611" cy="1815882"/>
          </a:xfrm>
          <a:prstGeom prst="rect">
            <a:avLst/>
          </a:prstGeom>
          <a:solidFill>
            <a:schemeClr val="accent1">
              <a:lumMod val="20000"/>
              <a:lumOff val="80000"/>
            </a:schemeClr>
          </a:solidFill>
          <a:ln>
            <a:solidFill>
              <a:schemeClr val="accent1"/>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prstClr val="black"/>
                </a:solidFill>
                <a:effectLst/>
                <a:uLnTx/>
                <a:uFillTx/>
                <a:latin typeface="Roboto" panose="02000000000000000000" pitchFamily="2" charset="0"/>
                <a:ea typeface="Roboto" panose="02000000000000000000" pitchFamily="2" charset="0"/>
              </a:rPr>
              <a:t>Z-Saatgut bringt den Züchtungsfortschritt schnellstmöglich auf den Acker und sichert gleichzeitig den zukünftigen Zuchtfortschritt!</a:t>
            </a: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205" y="2762970"/>
            <a:ext cx="6120680" cy="3523550"/>
          </a:xfrm>
          <a:prstGeom prst="rect">
            <a:avLst/>
          </a:prstGeom>
        </p:spPr>
      </p:pic>
    </p:spTree>
    <p:extLst>
      <p:ext uri="{BB962C8B-B14F-4D97-AF65-F5344CB8AC3E}">
        <p14:creationId xmlns:p14="http://schemas.microsoft.com/office/powerpoint/2010/main" val="779065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smtClean="0"/>
              <a:t>3. Sortenvielfalt</a:t>
            </a:r>
            <a:endParaRPr lang="en-GB" dirty="0"/>
          </a:p>
        </p:txBody>
      </p:sp>
      <p:sp>
        <p:nvSpPr>
          <p:cNvPr id="6" name="Untertitel 5"/>
          <p:cNvSpPr>
            <a:spLocks noGrp="1"/>
          </p:cNvSpPr>
          <p:nvPr>
            <p:ph type="subTitle" idx="1"/>
          </p:nvPr>
        </p:nvSpPr>
        <p:spPr>
          <a:xfrm>
            <a:off x="728487" y="1729765"/>
            <a:ext cx="7989889" cy="4357718"/>
          </a:xfrm>
        </p:spPr>
        <p:txBody>
          <a:bodyPr/>
          <a:lstStyle/>
          <a:p>
            <a:pPr lvl="0"/>
            <a:r>
              <a:rPr lang="de-DE" sz="1800" dirty="0"/>
              <a:t>U</a:t>
            </a:r>
            <a:r>
              <a:rPr lang="de-DE" sz="1800" dirty="0" smtClean="0"/>
              <a:t>nterschiedliche Standortbedingungen </a:t>
            </a:r>
            <a:r>
              <a:rPr lang="de-DE" sz="1800" dirty="0"/>
              <a:t>und </a:t>
            </a:r>
            <a:r>
              <a:rPr lang="de-DE" sz="1800" dirty="0" smtClean="0"/>
              <a:t>vielfältige </a:t>
            </a:r>
            <a:r>
              <a:rPr lang="de-DE" sz="1800" dirty="0"/>
              <a:t>Vermarktungsstrategien </a:t>
            </a:r>
            <a:r>
              <a:rPr lang="de-DE" sz="1800" dirty="0" smtClean="0"/>
              <a:t>benötigen Sortenvielfalt</a:t>
            </a:r>
            <a:endParaRPr lang="de-DE" sz="1800" dirty="0"/>
          </a:p>
          <a:p>
            <a:pPr marL="814387" lvl="2" indent="-285750">
              <a:buFont typeface="Wingdings" panose="05000000000000000000" pitchFamily="2" charset="2"/>
              <a:buChar char="à"/>
            </a:pPr>
            <a:r>
              <a:rPr lang="de-DE" sz="1800" dirty="0" smtClean="0">
                <a:sym typeface="Wingdings" panose="05000000000000000000" pitchFamily="2" charset="2"/>
              </a:rPr>
              <a:t>für Müller, Mälzer, Futtermittelhersteller</a:t>
            </a:r>
          </a:p>
          <a:p>
            <a:pPr marL="814387" lvl="2" indent="-285750">
              <a:buFont typeface="Wingdings" panose="05000000000000000000" pitchFamily="2" charset="2"/>
              <a:buChar char="à"/>
            </a:pPr>
            <a:r>
              <a:rPr lang="de-DE" sz="1800" dirty="0" smtClean="0">
                <a:sym typeface="Wingdings" panose="05000000000000000000" pitchFamily="2" charset="2"/>
              </a:rPr>
              <a:t>und immer wieder neue Marktanforderungen</a:t>
            </a:r>
          </a:p>
          <a:p>
            <a:r>
              <a:rPr lang="de-DE" sz="1800" dirty="0"/>
              <a:t>Heute gibt es rund 507 zugelassene Getreidesorten für unterschiedlichste Anbaustrategien und Verwendungsrichtungen</a:t>
            </a:r>
          </a:p>
          <a:p>
            <a:pPr lvl="0">
              <a:buFont typeface="Wingdings" panose="05000000000000000000" pitchFamily="2" charset="2"/>
              <a:buChar char="à"/>
            </a:pPr>
            <a:r>
              <a:rPr lang="de-DE" sz="1800" dirty="0" smtClean="0"/>
              <a:t>In </a:t>
            </a:r>
            <a:r>
              <a:rPr lang="de-DE" sz="1800" dirty="0"/>
              <a:t>Zukunft wird es noch stärker darauf ankommen, die </a:t>
            </a:r>
            <a:r>
              <a:rPr lang="de-DE" sz="1800" dirty="0" smtClean="0"/>
              <a:t>Innovationskraft</a:t>
            </a:r>
          </a:p>
          <a:p>
            <a:pPr marL="0" lvl="0" indent="0">
              <a:buNone/>
            </a:pPr>
            <a:r>
              <a:rPr lang="de-DE" sz="1800" dirty="0"/>
              <a:t> </a:t>
            </a:r>
            <a:r>
              <a:rPr lang="de-DE" sz="1800" dirty="0" smtClean="0"/>
              <a:t>der </a:t>
            </a:r>
            <a:r>
              <a:rPr lang="de-DE" sz="1800" dirty="0"/>
              <a:t>Getreidezüchtung konsequent und bestmöglich zu </a:t>
            </a:r>
            <a:r>
              <a:rPr lang="de-DE" sz="1800" dirty="0" smtClean="0"/>
              <a:t>nutzen</a:t>
            </a:r>
          </a:p>
          <a:p>
            <a:pPr marL="0" lvl="0" indent="0">
              <a:buNone/>
            </a:pPr>
            <a:endParaRPr lang="de-DE" sz="1800" dirty="0"/>
          </a:p>
        </p:txBody>
      </p:sp>
      <p:sp>
        <p:nvSpPr>
          <p:cNvPr id="7" name="Textplatzhalter 6"/>
          <p:cNvSpPr>
            <a:spLocks noGrp="1"/>
          </p:cNvSpPr>
          <p:nvPr>
            <p:ph type="body" sz="quarter" idx="10"/>
          </p:nvPr>
        </p:nvSpPr>
        <p:spPr/>
        <p:txBody>
          <a:bodyPr/>
          <a:lstStyle/>
          <a:p>
            <a:r>
              <a:rPr lang="de-DE" dirty="0">
                <a:solidFill>
                  <a:srgbClr val="004680"/>
                </a:solidFill>
              </a:rPr>
              <a:t>Vielfalt zur </a:t>
            </a:r>
            <a:r>
              <a:rPr lang="de-DE" dirty="0" smtClean="0">
                <a:solidFill>
                  <a:srgbClr val="004680"/>
                </a:solidFill>
              </a:rPr>
              <a:t>Ertragssicherung</a:t>
            </a:r>
            <a:endParaRPr lang="de-DE" dirty="0">
              <a:solidFill>
                <a:srgbClr val="004680"/>
              </a:solidFil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4653136"/>
            <a:ext cx="3528392" cy="1672311"/>
          </a:xfrm>
          <a:prstGeom prst="rect">
            <a:avLst/>
          </a:prstGeom>
        </p:spPr>
      </p:pic>
    </p:spTree>
    <p:extLst>
      <p:ext uri="{BB962C8B-B14F-4D97-AF65-F5344CB8AC3E}">
        <p14:creationId xmlns:p14="http://schemas.microsoft.com/office/powerpoint/2010/main" val="52532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a:t>4. Einsparung von Ressourcen</a:t>
            </a:r>
            <a:endParaRPr lang="en-GB" dirty="0"/>
          </a:p>
        </p:txBody>
      </p:sp>
      <p:sp>
        <p:nvSpPr>
          <p:cNvPr id="6" name="Untertitel 5"/>
          <p:cNvSpPr>
            <a:spLocks noGrp="1"/>
          </p:cNvSpPr>
          <p:nvPr>
            <p:ph type="subTitle" idx="1"/>
          </p:nvPr>
        </p:nvSpPr>
        <p:spPr/>
        <p:txBody>
          <a:bodyPr/>
          <a:lstStyle/>
          <a:p>
            <a:r>
              <a:rPr lang="de-DE" sz="1800" dirty="0"/>
              <a:t>W</a:t>
            </a:r>
            <a:r>
              <a:rPr lang="de-DE" sz="1800" dirty="0" smtClean="0"/>
              <a:t>eniger zusätzlicher </a:t>
            </a:r>
            <a:r>
              <a:rPr lang="de-DE" sz="1800" dirty="0"/>
              <a:t>Arbeitsaufwand durch Vermeidung zusätzlicher </a:t>
            </a:r>
            <a:r>
              <a:rPr lang="de-DE" sz="1800" dirty="0" smtClean="0"/>
              <a:t>Arbeitsspitzen</a:t>
            </a:r>
          </a:p>
          <a:p>
            <a:r>
              <a:rPr lang="de-DE" sz="1800" dirty="0"/>
              <a:t>Gleichzeitig entfallen teure Lager- und </a:t>
            </a:r>
            <a:r>
              <a:rPr lang="de-DE" sz="1800" dirty="0" smtClean="0"/>
              <a:t>Transportkosten </a:t>
            </a:r>
          </a:p>
          <a:p>
            <a:r>
              <a:rPr lang="de-DE" sz="1800" dirty="0" smtClean="0">
                <a:solidFill>
                  <a:schemeClr val="tx1"/>
                </a:solidFill>
              </a:rPr>
              <a:t>Einsparung </a:t>
            </a:r>
            <a:r>
              <a:rPr lang="de-DE" sz="1800" dirty="0">
                <a:solidFill>
                  <a:schemeClr val="tx1"/>
                </a:solidFill>
              </a:rPr>
              <a:t>anderer </a:t>
            </a:r>
            <a:r>
              <a:rPr lang="de-DE" sz="1800" dirty="0" smtClean="0">
                <a:solidFill>
                  <a:schemeClr val="tx1"/>
                </a:solidFill>
              </a:rPr>
              <a:t>Betriebsmittel wie </a:t>
            </a:r>
          </a:p>
          <a:p>
            <a:pPr marL="0" indent="0">
              <a:buNone/>
            </a:pPr>
            <a:r>
              <a:rPr lang="de-DE" sz="1800" dirty="0">
                <a:solidFill>
                  <a:schemeClr val="tx1"/>
                </a:solidFill>
              </a:rPr>
              <a:t>	</a:t>
            </a:r>
            <a:r>
              <a:rPr lang="de-DE" sz="1800" dirty="0" smtClean="0">
                <a:solidFill>
                  <a:schemeClr val="tx1"/>
                </a:solidFill>
              </a:rPr>
              <a:t>Pflanzenschutzmittel durch gesündere Sorten</a:t>
            </a:r>
          </a:p>
          <a:p>
            <a:pPr marL="0" indent="0">
              <a:buNone/>
            </a:pPr>
            <a:endParaRPr lang="de-DE" sz="1800" dirty="0"/>
          </a:p>
          <a:p>
            <a:pPr lvl="1">
              <a:buFont typeface="Wingdings" panose="05000000000000000000" pitchFamily="2" charset="2"/>
              <a:buChar char="à"/>
            </a:pPr>
            <a:r>
              <a:rPr lang="de-DE" dirty="0"/>
              <a:t>Besonders in der arbeitsintensiven </a:t>
            </a:r>
          </a:p>
          <a:p>
            <a:pPr marL="0" indent="0">
              <a:buNone/>
            </a:pPr>
            <a:r>
              <a:rPr lang="de-DE" sz="1800" dirty="0"/>
              <a:t>     </a:t>
            </a:r>
            <a:r>
              <a:rPr lang="de-DE" sz="1800" dirty="0" smtClean="0"/>
              <a:t>    Ernte- </a:t>
            </a:r>
            <a:r>
              <a:rPr lang="de-DE" sz="1800" dirty="0"/>
              <a:t>und Aussaatzeit kann sich der Landwirt </a:t>
            </a:r>
          </a:p>
          <a:p>
            <a:pPr marL="0" indent="0">
              <a:buNone/>
            </a:pPr>
            <a:r>
              <a:rPr lang="de-DE" sz="1800" dirty="0"/>
              <a:t>    </a:t>
            </a:r>
            <a:r>
              <a:rPr lang="de-DE" sz="1800" dirty="0" smtClean="0"/>
              <a:t>     auf </a:t>
            </a:r>
            <a:r>
              <a:rPr lang="de-DE" sz="1800" dirty="0"/>
              <a:t>sein Kerngeschäft </a:t>
            </a:r>
            <a:r>
              <a:rPr lang="de-DE" sz="1800" dirty="0" smtClean="0"/>
              <a:t>konzentrieren</a:t>
            </a:r>
          </a:p>
          <a:p>
            <a:pPr marL="0" indent="0">
              <a:buNone/>
            </a:pPr>
            <a:endParaRPr lang="de-DE" sz="1800" dirty="0" smtClean="0"/>
          </a:p>
          <a:p>
            <a:endParaRPr lang="de-DE" sz="1800" dirty="0"/>
          </a:p>
        </p:txBody>
      </p:sp>
      <p:sp>
        <p:nvSpPr>
          <p:cNvPr id="7" name="Textplatzhalter 6"/>
          <p:cNvSpPr>
            <a:spLocks noGrp="1"/>
          </p:cNvSpPr>
          <p:nvPr>
            <p:ph type="body" sz="quarter" idx="10"/>
          </p:nvPr>
        </p:nvSpPr>
        <p:spPr/>
        <p:txBody>
          <a:bodyPr/>
          <a:lstStyle/>
          <a:p>
            <a:r>
              <a:rPr lang="de-DE" dirty="0">
                <a:solidFill>
                  <a:srgbClr val="004680"/>
                </a:solidFill>
              </a:rPr>
              <a:t>Betriebswirtschaftliche Vorteile von </a:t>
            </a:r>
            <a:r>
              <a:rPr lang="de-DE" dirty="0" smtClean="0">
                <a:solidFill>
                  <a:srgbClr val="004680"/>
                </a:solidFill>
              </a:rPr>
              <a:t>Z-Saatgut</a:t>
            </a:r>
            <a:endParaRPr lang="de-DE" dirty="0">
              <a:solidFill>
                <a:srgbClr val="004680"/>
              </a:solidFil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456956"/>
            <a:ext cx="2334379" cy="3500880"/>
          </a:xfrm>
          <a:prstGeom prst="rect">
            <a:avLst/>
          </a:prstGeom>
          <a:ln>
            <a:solidFill>
              <a:schemeClr val="accent1"/>
            </a:solidFill>
          </a:ln>
        </p:spPr>
      </p:pic>
    </p:spTree>
    <p:extLst>
      <p:ext uri="{BB962C8B-B14F-4D97-AF65-F5344CB8AC3E}">
        <p14:creationId xmlns:p14="http://schemas.microsoft.com/office/powerpoint/2010/main" val="300372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a:t>5</a:t>
            </a:r>
            <a:r>
              <a:rPr lang="de-DE" dirty="0" smtClean="0"/>
              <a:t>. </a:t>
            </a:r>
            <a:r>
              <a:rPr lang="de-DE" dirty="0"/>
              <a:t>Sicherheit</a:t>
            </a:r>
            <a:endParaRPr lang="en-GB" dirty="0"/>
          </a:p>
        </p:txBody>
      </p:sp>
      <p:sp>
        <p:nvSpPr>
          <p:cNvPr id="6" name="Untertitel 5"/>
          <p:cNvSpPr>
            <a:spLocks noGrp="1"/>
          </p:cNvSpPr>
          <p:nvPr>
            <p:ph type="subTitle" idx="1"/>
          </p:nvPr>
        </p:nvSpPr>
        <p:spPr/>
        <p:txBody>
          <a:bodyPr/>
          <a:lstStyle/>
          <a:p>
            <a:r>
              <a:rPr lang="de-DE" sz="1800" dirty="0"/>
              <a:t>Z-Saatgut bietet neben seiner geprüften Mindestkeimfähigkeit, technische Reinheit sowie geringen Besatz. Darüber hinaus ist es durch eine ausgeprägte Sortenreinheit </a:t>
            </a:r>
            <a:r>
              <a:rPr lang="de-DE" sz="1800" dirty="0" smtClean="0"/>
              <a:t>gekennzeichnet</a:t>
            </a:r>
            <a:endParaRPr lang="de-DE" sz="1800" dirty="0"/>
          </a:p>
          <a:p>
            <a:pPr marL="554037" lvl="1" indent="-285750">
              <a:buFont typeface="Wingdings" panose="05000000000000000000" pitchFamily="2" charset="2"/>
              <a:buChar char="à"/>
            </a:pPr>
            <a:r>
              <a:rPr lang="de-DE" dirty="0"/>
              <a:t>Doch auch hier ist zu bedenken, dass in allen Produktionsprozessen, insbesondere in biologischen Systemen, auch Fehler passieren </a:t>
            </a:r>
            <a:r>
              <a:rPr lang="de-DE" dirty="0" smtClean="0"/>
              <a:t>können</a:t>
            </a:r>
          </a:p>
          <a:p>
            <a:pPr marL="554037" lvl="1" indent="-285750">
              <a:buFont typeface="Wingdings" panose="05000000000000000000" pitchFamily="2" charset="2"/>
              <a:buChar char="à"/>
            </a:pPr>
            <a:r>
              <a:rPr lang="de-DE" sz="1800" dirty="0" smtClean="0"/>
              <a:t>In </a:t>
            </a:r>
            <a:r>
              <a:rPr lang="de-DE" sz="1800" dirty="0"/>
              <a:t>diesem Fall kann der Z-Saatgut Käufer auf ein zuverlässiges und kundenorientiertes Reklamationsmanagement </a:t>
            </a:r>
            <a:r>
              <a:rPr lang="de-DE" sz="1800" dirty="0" smtClean="0"/>
              <a:t>zurückgreifen</a:t>
            </a:r>
          </a:p>
          <a:p>
            <a:pPr marL="554037" lvl="1" indent="-285750">
              <a:buFont typeface="Wingdings" panose="05000000000000000000" pitchFamily="2" charset="2"/>
              <a:buChar char="à"/>
            </a:pPr>
            <a:endParaRPr lang="de-DE" sz="1800" dirty="0"/>
          </a:p>
        </p:txBody>
      </p:sp>
      <p:sp>
        <p:nvSpPr>
          <p:cNvPr id="7" name="Textplatzhalter 6"/>
          <p:cNvSpPr>
            <a:spLocks noGrp="1"/>
          </p:cNvSpPr>
          <p:nvPr>
            <p:ph type="body" sz="quarter" idx="10"/>
          </p:nvPr>
        </p:nvSpPr>
        <p:spPr/>
        <p:txBody>
          <a:bodyPr/>
          <a:lstStyle/>
          <a:p>
            <a:r>
              <a:rPr lang="de-DE" dirty="0" smtClean="0">
                <a:solidFill>
                  <a:srgbClr val="004680"/>
                </a:solidFill>
              </a:rPr>
              <a:t>Reklamationsmanagement</a:t>
            </a:r>
            <a:endParaRPr lang="de-DE" dirty="0">
              <a:solidFill>
                <a:srgbClr val="004680"/>
              </a:solidFill>
            </a:endParaRPr>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3608" y="3990672"/>
            <a:ext cx="6552728" cy="2867327"/>
          </a:xfrm>
          <a:prstGeom prst="rect">
            <a:avLst/>
          </a:prstGeom>
          <a:ln>
            <a:solidFill>
              <a:srgbClr val="165B89"/>
            </a:solidFill>
          </a:ln>
        </p:spPr>
      </p:pic>
    </p:spTree>
    <p:extLst>
      <p:ext uri="{BB962C8B-B14F-4D97-AF65-F5344CB8AC3E}">
        <p14:creationId xmlns:p14="http://schemas.microsoft.com/office/powerpoint/2010/main" val="208209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5251883" y="3383426"/>
            <a:ext cx="3032720" cy="2897460"/>
            <a:chOff x="5812803" y="3331038"/>
            <a:chExt cx="2880320" cy="2595151"/>
          </a:xfrm>
        </p:grpSpPr>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l="76149" t="28999" r="660" b="8362"/>
            <a:stretch/>
          </p:blipFill>
          <p:spPr>
            <a:xfrm>
              <a:off x="5812803" y="3604737"/>
              <a:ext cx="2880320" cy="2321452"/>
            </a:xfrm>
            <a:prstGeom prst="rect">
              <a:avLst/>
            </a:prstGeom>
          </p:spPr>
        </p:pic>
        <p:pic>
          <p:nvPicPr>
            <p:cNvPr id="12" name="Grafik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78394" y="3331038"/>
              <a:ext cx="1255880" cy="1201729"/>
            </a:xfrm>
            <a:prstGeom prst="rect">
              <a:avLst/>
            </a:prstGeom>
          </p:spPr>
        </p:pic>
      </p:grpSp>
      <p:sp>
        <p:nvSpPr>
          <p:cNvPr id="5" name="Titel 4"/>
          <p:cNvSpPr>
            <a:spLocks noGrp="1"/>
          </p:cNvSpPr>
          <p:nvPr>
            <p:ph type="ctrTitle"/>
          </p:nvPr>
        </p:nvSpPr>
        <p:spPr/>
        <p:txBody>
          <a:bodyPr/>
          <a:lstStyle/>
          <a:p>
            <a:r>
              <a:rPr lang="de-DE" dirty="0" smtClean="0"/>
              <a:t>6. </a:t>
            </a:r>
            <a:r>
              <a:rPr lang="de-DE" dirty="0"/>
              <a:t>Rückverfolgbarkeit</a:t>
            </a:r>
            <a:endParaRPr lang="en-GB" dirty="0"/>
          </a:p>
        </p:txBody>
      </p:sp>
      <p:sp>
        <p:nvSpPr>
          <p:cNvPr id="7" name="Textplatzhalter 6"/>
          <p:cNvSpPr>
            <a:spLocks noGrp="1"/>
          </p:cNvSpPr>
          <p:nvPr>
            <p:ph type="body" sz="quarter" idx="10"/>
          </p:nvPr>
        </p:nvSpPr>
        <p:spPr/>
        <p:txBody>
          <a:bodyPr/>
          <a:lstStyle/>
          <a:p>
            <a:r>
              <a:rPr lang="de-DE" dirty="0">
                <a:solidFill>
                  <a:srgbClr val="004680"/>
                </a:solidFill>
              </a:rPr>
              <a:t>Transparenz entlang der </a:t>
            </a:r>
            <a:r>
              <a:rPr lang="de-DE" dirty="0" smtClean="0">
                <a:solidFill>
                  <a:srgbClr val="004680"/>
                </a:solidFill>
              </a:rPr>
              <a:t>Wertschöpfungskette</a:t>
            </a:r>
            <a:endParaRPr lang="de-DE" dirty="0">
              <a:solidFill>
                <a:srgbClr val="004680"/>
              </a:solidFill>
            </a:endParaRPr>
          </a:p>
        </p:txBody>
      </p:sp>
      <p:sp>
        <p:nvSpPr>
          <p:cNvPr id="8" name="Untertitel 2"/>
          <p:cNvSpPr txBox="1">
            <a:spLocks/>
          </p:cNvSpPr>
          <p:nvPr/>
        </p:nvSpPr>
        <p:spPr>
          <a:xfrm>
            <a:off x="714348" y="1858344"/>
            <a:ext cx="7818092" cy="1715082"/>
          </a:xfrm>
          <a:prstGeom prst="rect">
            <a:avLst/>
          </a:prstGeom>
        </p:spPr>
        <p:txBody>
          <a:bodyPr/>
          <a:lstStyle>
            <a:lvl1pPr marL="265113" marR="0" indent="-265113" algn="l" defTabSz="914400" rtl="0" eaLnBrk="1" fontAlgn="base" latinLnBrk="0" hangingPunct="1">
              <a:lnSpc>
                <a:spcPct val="100000"/>
              </a:lnSpc>
              <a:spcBef>
                <a:spcPts val="0"/>
              </a:spcBef>
              <a:spcAft>
                <a:spcPts val="900"/>
              </a:spcAft>
              <a:buClrTx/>
              <a:buSzPct val="80000"/>
              <a:buFont typeface="Arial" pitchFamily="34" charset="0"/>
              <a:buChar char="●"/>
              <a:tabLst>
                <a:tab pos="265113" algn="l"/>
              </a:tabLst>
              <a:defRPr sz="2200" kern="1200" baseline="0">
                <a:solidFill>
                  <a:srgbClr val="000000"/>
                </a:solidFill>
                <a:latin typeface="Roboto" pitchFamily="2" charset="0"/>
                <a:ea typeface="Roboto" pitchFamily="2" charset="0"/>
                <a:cs typeface="Arial" pitchFamily="34" charset="0"/>
              </a:defRPr>
            </a:lvl1pPr>
            <a:lvl2pPr marL="533400" lvl="1" indent="-266700" algn="l" defTabSz="914400" rtl="0" eaLnBrk="1" latinLnBrk="0" hangingPunct="1">
              <a:spcBef>
                <a:spcPts val="0"/>
              </a:spcBef>
              <a:spcAft>
                <a:spcPts val="900"/>
              </a:spcAft>
              <a:buSzPct val="80000"/>
              <a:buFont typeface="Courier New" pitchFamily="49" charset="0"/>
              <a:buChar char="o"/>
              <a:defRPr sz="2200" kern="1200">
                <a:solidFill>
                  <a:srgbClr val="000000"/>
                </a:solidFill>
                <a:latin typeface="Roboto" pitchFamily="2" charset="0"/>
                <a:ea typeface="Roboto" pitchFamily="2" charset="0"/>
                <a:cs typeface="Arial" pitchFamily="34" charset="0"/>
              </a:defRPr>
            </a:lvl2pPr>
            <a:lvl3pPr marL="793750" lvl="2" indent="-260350" algn="l" defTabSz="914400" rtl="0" eaLnBrk="1" latinLnBrk="0" hangingPunct="1">
              <a:spcBef>
                <a:spcPts val="0"/>
              </a:spcBef>
              <a:spcAft>
                <a:spcPts val="900"/>
              </a:spcAft>
              <a:buClrTx/>
              <a:buSzPct val="80000"/>
              <a:buFont typeface="Symbol" pitchFamily="18" charset="2"/>
              <a:buChar char="-"/>
              <a:defRPr sz="2200" kern="1200">
                <a:solidFill>
                  <a:srgbClr val="000000"/>
                </a:solidFill>
                <a:latin typeface="Roboto" pitchFamily="2" charset="0"/>
                <a:ea typeface="Roboto" pitchFamily="2" charset="0"/>
                <a:cs typeface="Arial" pitchFamily="34" charset="0"/>
              </a:defRPr>
            </a:lvl3pPr>
            <a:lvl4pPr marL="1371600" lvl="3" indent="0" algn="ctr"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4pPr>
            <a:lvl5pPr marL="1828800" lvl="4" indent="0" algn="ctr"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13" marR="0" lvl="0" indent="-265113" algn="l" defTabSz="914400" rtl="0" eaLnBrk="1" fontAlgn="base" latinLnBrk="0" hangingPunct="1">
              <a:lnSpc>
                <a:spcPct val="100000"/>
              </a:lnSpc>
              <a:spcBef>
                <a:spcPts val="0"/>
              </a:spcBef>
              <a:spcAft>
                <a:spcPts val="900"/>
              </a:spcAft>
              <a:buClrTx/>
              <a:buSzPct val="80000"/>
              <a:buFont typeface="Arial" pitchFamily="34" charset="0"/>
              <a:buChar char="●"/>
              <a:tabLst>
                <a:tab pos="265113" algn="l"/>
              </a:tabLst>
              <a:defRPr/>
            </a:pPr>
            <a:r>
              <a:rPr kumimoji="0" lang="de-DE" sz="1800" b="0" i="0" u="none" strike="noStrike" kern="1200" cap="none" spc="0" normalizeH="0" baseline="0" noProof="0" dirty="0" smtClean="0">
                <a:ln>
                  <a:noFill/>
                </a:ln>
                <a:solidFill>
                  <a:srgbClr val="000000"/>
                </a:solidFill>
                <a:effectLst/>
                <a:uLnTx/>
                <a:uFillTx/>
                <a:latin typeface="Roboto" pitchFamily="2" charset="0"/>
                <a:ea typeface="Roboto" pitchFamily="2" charset="0"/>
                <a:cs typeface="Arial" pitchFamily="34" charset="0"/>
              </a:rPr>
              <a:t>Rückverfolgbarkeit wird insbesondere in der globalisierten Lebensmittel- und Futtermittelbranche immer wichtiger </a:t>
            </a:r>
          </a:p>
          <a:p>
            <a:pPr marL="265113" marR="0" lvl="0" indent="-265113" algn="l" defTabSz="914400" rtl="0" eaLnBrk="1" fontAlgn="base" latinLnBrk="0" hangingPunct="1">
              <a:lnSpc>
                <a:spcPct val="100000"/>
              </a:lnSpc>
              <a:spcBef>
                <a:spcPts val="0"/>
              </a:spcBef>
              <a:spcAft>
                <a:spcPts val="900"/>
              </a:spcAft>
              <a:buClrTx/>
              <a:buSzPct val="80000"/>
              <a:buFont typeface="Arial" pitchFamily="34" charset="0"/>
              <a:buChar char="●"/>
              <a:tabLst>
                <a:tab pos="265113" algn="l"/>
              </a:tabLst>
              <a:defRPr/>
            </a:pPr>
            <a:r>
              <a:rPr kumimoji="0" lang="de-DE" sz="1800" b="0" i="0" u="none" strike="noStrike" kern="1200" cap="none" spc="0" normalizeH="0" baseline="0" noProof="0" dirty="0" smtClean="0">
                <a:ln>
                  <a:noFill/>
                </a:ln>
                <a:solidFill>
                  <a:srgbClr val="000000"/>
                </a:solidFill>
                <a:effectLst/>
                <a:uLnTx/>
                <a:uFillTx/>
                <a:latin typeface="Roboto" pitchFamily="2" charset="0"/>
                <a:ea typeface="Roboto" pitchFamily="2" charset="0"/>
                <a:cs typeface="Arial" pitchFamily="34" charset="0"/>
              </a:rPr>
              <a:t>Anhand der Anerkennungsnummer auf dem Blauen Etikett und einer lückenlosen Dokumentation der vielen Arbeits- und Vermehrungsschritte, ist eine Rückverfolgbarkeit jeder einzelnen Partie gesichert </a:t>
            </a:r>
          </a:p>
        </p:txBody>
      </p:sp>
      <p:sp>
        <p:nvSpPr>
          <p:cNvPr id="9" name="Untertitel 2"/>
          <p:cNvSpPr txBox="1">
            <a:spLocks/>
          </p:cNvSpPr>
          <p:nvPr/>
        </p:nvSpPr>
        <p:spPr>
          <a:xfrm>
            <a:off x="714348" y="3645024"/>
            <a:ext cx="4649740" cy="1440160"/>
          </a:xfrm>
          <a:prstGeom prst="rect">
            <a:avLst/>
          </a:prstGeom>
        </p:spPr>
        <p:txBody>
          <a:bodyPr/>
          <a:lstStyle>
            <a:lvl1pPr marL="265113" marR="0" indent="-265113" algn="l" defTabSz="914400" rtl="0" eaLnBrk="1" fontAlgn="base" latinLnBrk="0" hangingPunct="1">
              <a:lnSpc>
                <a:spcPct val="100000"/>
              </a:lnSpc>
              <a:spcBef>
                <a:spcPts val="0"/>
              </a:spcBef>
              <a:spcAft>
                <a:spcPts val="900"/>
              </a:spcAft>
              <a:buClrTx/>
              <a:buSzPct val="80000"/>
              <a:buFont typeface="Arial" pitchFamily="34" charset="0"/>
              <a:buChar char="●"/>
              <a:tabLst>
                <a:tab pos="265113" algn="l"/>
              </a:tabLst>
              <a:defRPr sz="2200" kern="1200" baseline="0">
                <a:solidFill>
                  <a:srgbClr val="000000"/>
                </a:solidFill>
                <a:latin typeface="Roboto" pitchFamily="2" charset="0"/>
                <a:ea typeface="Roboto" pitchFamily="2" charset="0"/>
                <a:cs typeface="Arial" pitchFamily="34" charset="0"/>
              </a:defRPr>
            </a:lvl1pPr>
            <a:lvl2pPr marL="533400" lvl="1" indent="-266700" algn="l" defTabSz="914400" rtl="0" eaLnBrk="1" latinLnBrk="0" hangingPunct="1">
              <a:spcBef>
                <a:spcPts val="0"/>
              </a:spcBef>
              <a:spcAft>
                <a:spcPts val="900"/>
              </a:spcAft>
              <a:buSzPct val="80000"/>
              <a:buFont typeface="Courier New" pitchFamily="49" charset="0"/>
              <a:buChar char="o"/>
              <a:defRPr sz="2200" kern="1200">
                <a:solidFill>
                  <a:srgbClr val="000000"/>
                </a:solidFill>
                <a:latin typeface="Roboto" pitchFamily="2" charset="0"/>
                <a:ea typeface="Roboto" pitchFamily="2" charset="0"/>
                <a:cs typeface="Arial" pitchFamily="34" charset="0"/>
              </a:defRPr>
            </a:lvl2pPr>
            <a:lvl3pPr marL="793750" lvl="2" indent="-260350" algn="l" defTabSz="914400" rtl="0" eaLnBrk="1" latinLnBrk="0" hangingPunct="1">
              <a:spcBef>
                <a:spcPts val="0"/>
              </a:spcBef>
              <a:spcAft>
                <a:spcPts val="900"/>
              </a:spcAft>
              <a:buClrTx/>
              <a:buSzPct val="80000"/>
              <a:buFont typeface="Symbol" pitchFamily="18" charset="2"/>
              <a:buChar char="-"/>
              <a:defRPr sz="2200" kern="1200">
                <a:solidFill>
                  <a:srgbClr val="000000"/>
                </a:solidFill>
                <a:latin typeface="Roboto" pitchFamily="2" charset="0"/>
                <a:ea typeface="Roboto" pitchFamily="2" charset="0"/>
                <a:cs typeface="Arial" pitchFamily="34" charset="0"/>
              </a:defRPr>
            </a:lvl3pPr>
            <a:lvl4pPr marL="1371600" lvl="3" indent="0" algn="ctr"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4pPr>
            <a:lvl5pPr marL="1828800" lvl="4" indent="0" algn="ctr"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54037" marR="0" lvl="1" indent="-285750" algn="l" defTabSz="914400" rtl="0" eaLnBrk="1" fontAlgn="auto" latinLnBrk="0" hangingPunct="1">
              <a:lnSpc>
                <a:spcPct val="100000"/>
              </a:lnSpc>
              <a:spcBef>
                <a:spcPts val="0"/>
              </a:spcBef>
              <a:spcAft>
                <a:spcPts val="900"/>
              </a:spcAft>
              <a:buClrTx/>
              <a:buSzPct val="80000"/>
              <a:buFont typeface="Wingdings" panose="05000000000000000000" pitchFamily="2" charset="2"/>
              <a:buChar char="à"/>
              <a:tabLst/>
              <a:defRPr/>
            </a:pPr>
            <a:r>
              <a:rPr kumimoji="0" lang="de-DE" sz="1800" b="0" i="0" u="none" strike="noStrike" kern="1200" cap="none" spc="0" normalizeH="0" baseline="0" noProof="0" dirty="0" smtClean="0">
                <a:ln>
                  <a:noFill/>
                </a:ln>
                <a:solidFill>
                  <a:srgbClr val="000000"/>
                </a:solidFill>
                <a:effectLst/>
                <a:uLnTx/>
                <a:uFillTx/>
                <a:latin typeface="Roboto" pitchFamily="2" charset="0"/>
                <a:ea typeface="Roboto" pitchFamily="2" charset="0"/>
                <a:cs typeface="Arial" pitchFamily="34" charset="0"/>
              </a:rPr>
              <a:t>Verlässlichkeit sowohl für die Industrie als auch für den Verbraucher </a:t>
            </a:r>
          </a:p>
          <a:p>
            <a:pPr marL="554037" marR="0" lvl="1" indent="-285750" algn="l" defTabSz="914400" rtl="0" eaLnBrk="1" fontAlgn="auto" latinLnBrk="0" hangingPunct="1">
              <a:lnSpc>
                <a:spcPct val="100000"/>
              </a:lnSpc>
              <a:spcBef>
                <a:spcPts val="0"/>
              </a:spcBef>
              <a:spcAft>
                <a:spcPts val="900"/>
              </a:spcAft>
              <a:buClrTx/>
              <a:buSzPct val="80000"/>
              <a:buFont typeface="Wingdings" panose="05000000000000000000" pitchFamily="2" charset="2"/>
              <a:buChar char="à"/>
              <a:tabLst/>
              <a:defRPr/>
            </a:pPr>
            <a:r>
              <a:rPr lang="de-DE" sz="1800" dirty="0" smtClean="0"/>
              <a:t>verbesserte</a:t>
            </a:r>
            <a:r>
              <a:rPr kumimoji="0" lang="de-DE" sz="1800" b="0" i="0" u="none" strike="noStrike" kern="1200" cap="none" spc="0" normalizeH="0" baseline="0" noProof="0" dirty="0" smtClean="0">
                <a:ln>
                  <a:noFill/>
                </a:ln>
                <a:solidFill>
                  <a:srgbClr val="000000"/>
                </a:solidFill>
                <a:effectLst/>
                <a:uLnTx/>
                <a:uFillTx/>
                <a:latin typeface="Roboto" pitchFamily="2" charset="0"/>
                <a:ea typeface="Roboto" pitchFamily="2" charset="0"/>
                <a:cs typeface="Arial" pitchFamily="34" charset="0"/>
              </a:rPr>
              <a:t> Absatzmöglichkeiten für den Landwirt </a:t>
            </a:r>
            <a:endParaRPr kumimoji="0" lang="de-DE" sz="1800" b="0" i="0" u="none" strike="noStrike" kern="1200" cap="none" spc="0" normalizeH="0" baseline="0" noProof="0" dirty="0">
              <a:ln>
                <a:noFill/>
              </a:ln>
              <a:solidFill>
                <a:srgbClr val="000000"/>
              </a:solidFill>
              <a:effectLst/>
              <a:uLnTx/>
              <a:uFillTx/>
              <a:latin typeface="Roboto" pitchFamily="2" charset="0"/>
              <a:ea typeface="Roboto" pitchFamily="2" charset="0"/>
              <a:cs typeface="Arial" pitchFamily="34" charset="0"/>
            </a:endParaRPr>
          </a:p>
        </p:txBody>
      </p:sp>
    </p:spTree>
    <p:extLst>
      <p:ext uri="{BB962C8B-B14F-4D97-AF65-F5344CB8AC3E}">
        <p14:creationId xmlns:p14="http://schemas.microsoft.com/office/powerpoint/2010/main" val="417573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7</a:t>
            </a:r>
            <a:r>
              <a:rPr lang="de-DE" dirty="0" smtClean="0"/>
              <a:t>. Verbesserte Absatzmöglichkeit</a:t>
            </a:r>
            <a:endParaRPr lang="de-DE" dirty="0"/>
          </a:p>
        </p:txBody>
      </p:sp>
      <p:sp>
        <p:nvSpPr>
          <p:cNvPr id="3" name="Untertitel 2"/>
          <p:cNvSpPr>
            <a:spLocks noGrp="1"/>
          </p:cNvSpPr>
          <p:nvPr>
            <p:ph type="subTitle" idx="1"/>
          </p:nvPr>
        </p:nvSpPr>
        <p:spPr>
          <a:xfrm>
            <a:off x="714348" y="1785926"/>
            <a:ext cx="8250140" cy="4357718"/>
          </a:xfrm>
          <a:noFill/>
        </p:spPr>
        <p:txBody>
          <a:bodyPr/>
          <a:lstStyle/>
          <a:p>
            <a:r>
              <a:rPr lang="de-DE" sz="1800" dirty="0"/>
              <a:t>Sortenreine Partien bieten aufgrund genetisch fixierter Verarbeitungs- und Qualitätseigenschaften bessere Vermarktungsmöglichkeiten an spezifische </a:t>
            </a:r>
            <a:r>
              <a:rPr lang="de-DE" sz="1800" dirty="0" smtClean="0"/>
              <a:t>Abnehmer</a:t>
            </a:r>
          </a:p>
          <a:p>
            <a:pPr lvl="1"/>
            <a:r>
              <a:rPr lang="de-DE" sz="1600" dirty="0" smtClean="0"/>
              <a:t>Mälzereien</a:t>
            </a:r>
          </a:p>
          <a:p>
            <a:pPr lvl="1"/>
            <a:r>
              <a:rPr lang="de-DE" sz="1600" dirty="0" smtClean="0"/>
              <a:t>Mühlen</a:t>
            </a:r>
            <a:endParaRPr lang="de-DE" sz="1600" dirty="0"/>
          </a:p>
        </p:txBody>
      </p:sp>
      <p:sp>
        <p:nvSpPr>
          <p:cNvPr id="4" name="Textplatzhalter 3"/>
          <p:cNvSpPr>
            <a:spLocks noGrp="1"/>
          </p:cNvSpPr>
          <p:nvPr>
            <p:ph type="body" sz="quarter" idx="10"/>
          </p:nvPr>
        </p:nvSpPr>
        <p:spPr/>
        <p:txBody>
          <a:bodyPr/>
          <a:lstStyle/>
          <a:p>
            <a:r>
              <a:rPr lang="de-DE" dirty="0" smtClean="0"/>
              <a:t>Vorteile für die </a:t>
            </a:r>
            <a:r>
              <a:rPr lang="de-DE" u="sng" dirty="0" smtClean="0"/>
              <a:t>aufnehmende Hand</a:t>
            </a:r>
            <a:endParaRPr lang="de-DE" u="sng" dirty="0"/>
          </a:p>
        </p:txBody>
      </p:sp>
      <p:pic>
        <p:nvPicPr>
          <p:cNvPr id="5" name="Grafik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14875" y="3573016"/>
            <a:ext cx="4224469" cy="2376264"/>
          </a:xfrm>
          <a:prstGeom prst="rect">
            <a:avLst/>
          </a:prstGeom>
          <a:ln>
            <a:solidFill>
              <a:schemeClr val="accent1"/>
            </a:solidFill>
          </a:ln>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573016"/>
            <a:ext cx="4337128" cy="2376264"/>
          </a:xfrm>
          <a:prstGeom prst="rect">
            <a:avLst/>
          </a:prstGeom>
          <a:ln>
            <a:solidFill>
              <a:schemeClr val="accent1"/>
            </a:solidFill>
          </a:ln>
        </p:spPr>
      </p:pic>
    </p:spTree>
    <p:extLst>
      <p:ext uri="{BB962C8B-B14F-4D97-AF65-F5344CB8AC3E}">
        <p14:creationId xmlns:p14="http://schemas.microsoft.com/office/powerpoint/2010/main" val="143295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t="974" b="1396"/>
          <a:stretch/>
        </p:blipFill>
        <p:spPr>
          <a:xfrm>
            <a:off x="0" y="-2281"/>
            <a:ext cx="9144000" cy="5951562"/>
          </a:xfrm>
          <a:prstGeom prst="rect">
            <a:avLst/>
          </a:prstGeom>
        </p:spPr>
      </p:pic>
      <p:sp>
        <p:nvSpPr>
          <p:cNvPr id="3" name="Untertitel 2"/>
          <p:cNvSpPr>
            <a:spLocks noGrp="1"/>
          </p:cNvSpPr>
          <p:nvPr>
            <p:ph type="subTitle" idx="1"/>
          </p:nvPr>
        </p:nvSpPr>
        <p:spPr>
          <a:xfrm>
            <a:off x="395536" y="3356992"/>
            <a:ext cx="3672408" cy="1080120"/>
          </a:xfrm>
          <a:noFill/>
        </p:spPr>
        <p:txBody>
          <a:bodyPr/>
          <a:lstStyle/>
          <a:p>
            <a:pPr marL="0" indent="0">
              <a:buNone/>
            </a:pPr>
            <a:r>
              <a:rPr lang="de-DE" sz="2800" b="1" dirty="0" smtClean="0">
                <a:solidFill>
                  <a:schemeClr val="bg1"/>
                </a:solidFill>
              </a:rPr>
              <a:t>Herzlichen Dank für </a:t>
            </a:r>
          </a:p>
          <a:p>
            <a:pPr marL="0" indent="0">
              <a:buNone/>
            </a:pPr>
            <a:r>
              <a:rPr lang="de-DE" sz="2800" b="1" dirty="0" smtClean="0">
                <a:solidFill>
                  <a:schemeClr val="bg1"/>
                </a:solidFill>
              </a:rPr>
              <a:t>Ihre Aufmerksamkeit</a:t>
            </a:r>
            <a:endParaRPr lang="de-DE" sz="2800" b="1" dirty="0">
              <a:solidFill>
                <a:schemeClr val="bg1"/>
              </a:solidFill>
            </a:endParaRPr>
          </a:p>
        </p:txBody>
      </p:sp>
    </p:spTree>
    <p:extLst>
      <p:ext uri="{BB962C8B-B14F-4D97-AF65-F5344CB8AC3E}">
        <p14:creationId xmlns:p14="http://schemas.microsoft.com/office/powerpoint/2010/main" val="3103628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BDP 2016.de">
  <a:themeElements>
    <a:clrScheme name="GFZS">
      <a:dk1>
        <a:srgbClr val="000000"/>
      </a:dk1>
      <a:lt1>
        <a:sysClr val="window" lastClr="FFFFFF"/>
      </a:lt1>
      <a:dk2>
        <a:srgbClr val="004680"/>
      </a:dk2>
      <a:lt2>
        <a:srgbClr val="F0EAE1"/>
      </a:lt2>
      <a:accent1>
        <a:srgbClr val="004680"/>
      </a:accent1>
      <a:accent2>
        <a:srgbClr val="FFD200"/>
      </a:accent2>
      <a:accent3>
        <a:srgbClr val="287EC1"/>
      </a:accent3>
      <a:accent4>
        <a:srgbClr val="55994F"/>
      </a:accent4>
      <a:accent5>
        <a:srgbClr val="E25925"/>
      </a:accent5>
      <a:accent6>
        <a:srgbClr val="E3B456"/>
      </a:accent6>
      <a:hlink>
        <a:srgbClr val="18B03C"/>
      </a:hlink>
      <a:folHlink>
        <a:srgbClr val="E2591B"/>
      </a:folHlink>
    </a:clrScheme>
    <a:fontScheme name="GFZS">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FZS.4x3" id="{315E9951-21A6-4526-9C3C-BBA89C1DD43F}" vid="{6F12B05E-96D8-4DFE-964E-EE47293168CA}"/>
    </a:ext>
  </a:extLst>
</a:theme>
</file>

<file path=ppt/theme/theme2.xml><?xml version="1.0" encoding="utf-8"?>
<a:theme xmlns:a="http://schemas.openxmlformats.org/drawingml/2006/main" name="Larissa-Design">
  <a:themeElements>
    <a:clrScheme name="GFZS">
      <a:dk1>
        <a:srgbClr val="000000"/>
      </a:dk1>
      <a:lt1>
        <a:sysClr val="window" lastClr="FFFFFF"/>
      </a:lt1>
      <a:dk2>
        <a:srgbClr val="004680"/>
      </a:dk2>
      <a:lt2>
        <a:srgbClr val="F0EAE1"/>
      </a:lt2>
      <a:accent1>
        <a:srgbClr val="004680"/>
      </a:accent1>
      <a:accent2>
        <a:srgbClr val="FFD200"/>
      </a:accent2>
      <a:accent3>
        <a:srgbClr val="287EC1"/>
      </a:accent3>
      <a:accent4>
        <a:srgbClr val="55994F"/>
      </a:accent4>
      <a:accent5>
        <a:srgbClr val="E25925"/>
      </a:accent5>
      <a:accent6>
        <a:srgbClr val="E3B456"/>
      </a:accent6>
      <a:hlink>
        <a:srgbClr val="18B03C"/>
      </a:hlink>
      <a:folHlink>
        <a:srgbClr val="E2591B"/>
      </a:folHlink>
    </a:clrScheme>
    <a:fontScheme name="GFZS">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GFZS">
      <a:dk1>
        <a:srgbClr val="000000"/>
      </a:dk1>
      <a:lt1>
        <a:sysClr val="window" lastClr="FFFFFF"/>
      </a:lt1>
      <a:dk2>
        <a:srgbClr val="004680"/>
      </a:dk2>
      <a:lt2>
        <a:srgbClr val="F0EAE1"/>
      </a:lt2>
      <a:accent1>
        <a:srgbClr val="004680"/>
      </a:accent1>
      <a:accent2>
        <a:srgbClr val="FFD200"/>
      </a:accent2>
      <a:accent3>
        <a:srgbClr val="287EC1"/>
      </a:accent3>
      <a:accent4>
        <a:srgbClr val="55994F"/>
      </a:accent4>
      <a:accent5>
        <a:srgbClr val="E25925"/>
      </a:accent5>
      <a:accent6>
        <a:srgbClr val="E3B456"/>
      </a:accent6>
      <a:hlink>
        <a:srgbClr val="18B03C"/>
      </a:hlink>
      <a:folHlink>
        <a:srgbClr val="E2591B"/>
      </a:folHlink>
    </a:clrScheme>
    <a:fontScheme name="BDP scre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GFZS.4x3</Template>
  <TotalTime>0</TotalTime>
  <Words>756</Words>
  <Application>Microsoft Office PowerPoint</Application>
  <PresentationFormat>Bildschirmpräsentation (4:3)</PresentationFormat>
  <Paragraphs>95</Paragraphs>
  <Slides>9</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Courier New</vt:lpstr>
      <vt:lpstr>Roboto</vt:lpstr>
      <vt:lpstr>Symbol</vt:lpstr>
      <vt:lpstr>Wingdings</vt:lpstr>
      <vt:lpstr>BDP 2016.de</vt:lpstr>
      <vt:lpstr>PowerPoint-Präsentation</vt:lpstr>
      <vt:lpstr>1. Mehrfach geprüfte Spitzenqualität</vt:lpstr>
      <vt:lpstr>2. Neue, leistungsstarke Sorten</vt:lpstr>
      <vt:lpstr>3. Sortenvielfalt</vt:lpstr>
      <vt:lpstr>4. Einsparung von Ressourcen</vt:lpstr>
      <vt:lpstr>5. Sicherheit</vt:lpstr>
      <vt:lpstr>6. Rückverfolgbarkeit</vt:lpstr>
      <vt:lpstr>7. Verbesserte Absatzmöglichkeit</vt:lpstr>
      <vt:lpstr>PowerPoint-Präsentation</vt:lpstr>
    </vt:vector>
  </TitlesOfParts>
  <Company>HDP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Heh</dc:creator>
  <cp:lastModifiedBy>SR</cp:lastModifiedBy>
  <cp:revision>82</cp:revision>
  <cp:lastPrinted>2021-09-02T07:14:54Z</cp:lastPrinted>
  <dcterms:created xsi:type="dcterms:W3CDTF">2021-07-16T13:30:42Z</dcterms:created>
  <dcterms:modified xsi:type="dcterms:W3CDTF">2022-04-19T06:12:17Z</dcterms:modified>
</cp:coreProperties>
</file>